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57" r:id="rId4"/>
    <p:sldId id="258" r:id="rId5"/>
    <p:sldId id="260" r:id="rId6"/>
    <p:sldId id="273" r:id="rId7"/>
    <p:sldId id="262" r:id="rId8"/>
    <p:sldId id="272" r:id="rId9"/>
    <p:sldId id="259" r:id="rId10"/>
    <p:sldId id="261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5" r:id="rId21"/>
    <p:sldId id="287" r:id="rId22"/>
    <p:sldId id="288" r:id="rId23"/>
    <p:sldId id="289" r:id="rId24"/>
    <p:sldId id="290" r:id="rId25"/>
    <p:sldId id="291" r:id="rId26"/>
    <p:sldId id="292" r:id="rId27"/>
    <p:sldId id="263" r:id="rId28"/>
    <p:sldId id="264" r:id="rId29"/>
    <p:sldId id="284" r:id="rId30"/>
    <p:sldId id="271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1D42A8-1A55-6149-AADD-66B61348BBE0}" v="1" dt="2023-01-06T16:05:00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4694"/>
  </p:normalViewPr>
  <p:slideViewPr>
    <p:cSldViewPr snapToGrid="0">
      <p:cViewPr varScale="1">
        <p:scale>
          <a:sx n="121" d="100"/>
          <a:sy n="121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 Merono Penuela" userId="6a3d344d-267c-47e2-9291-507de6ce26e1" providerId="ADAL" clId="{651D42A8-1A55-6149-AADD-66B61348BBE0}"/>
    <pc:docChg chg="addSld delSld modSld">
      <pc:chgData name="Albert Merono Penuela" userId="6a3d344d-267c-47e2-9291-507de6ce26e1" providerId="ADAL" clId="{651D42A8-1A55-6149-AADD-66B61348BBE0}" dt="2023-01-06T16:22:24.459" v="2" actId="729"/>
      <pc:docMkLst>
        <pc:docMk/>
      </pc:docMkLst>
      <pc:sldChg chg="del">
        <pc:chgData name="Albert Merono Penuela" userId="6a3d344d-267c-47e2-9291-507de6ce26e1" providerId="ADAL" clId="{651D42A8-1A55-6149-AADD-66B61348BBE0}" dt="2023-01-06T15:56:50.680" v="0" actId="2696"/>
        <pc:sldMkLst>
          <pc:docMk/>
          <pc:sldMk cId="1903505199" sldId="267"/>
        </pc:sldMkLst>
      </pc:sldChg>
      <pc:sldChg chg="del">
        <pc:chgData name="Albert Merono Penuela" userId="6a3d344d-267c-47e2-9291-507de6ce26e1" providerId="ADAL" clId="{651D42A8-1A55-6149-AADD-66B61348BBE0}" dt="2023-01-06T15:56:50.680" v="0" actId="2696"/>
        <pc:sldMkLst>
          <pc:docMk/>
          <pc:sldMk cId="3739435818" sldId="268"/>
        </pc:sldMkLst>
      </pc:sldChg>
      <pc:sldChg chg="del">
        <pc:chgData name="Albert Merono Penuela" userId="6a3d344d-267c-47e2-9291-507de6ce26e1" providerId="ADAL" clId="{651D42A8-1A55-6149-AADD-66B61348BBE0}" dt="2023-01-06T15:56:50.680" v="0" actId="2696"/>
        <pc:sldMkLst>
          <pc:docMk/>
          <pc:sldMk cId="525793408" sldId="269"/>
        </pc:sldMkLst>
      </pc:sldChg>
      <pc:sldChg chg="del">
        <pc:chgData name="Albert Merono Penuela" userId="6a3d344d-267c-47e2-9291-507de6ce26e1" providerId="ADAL" clId="{651D42A8-1A55-6149-AADD-66B61348BBE0}" dt="2023-01-06T15:56:50.680" v="0" actId="2696"/>
        <pc:sldMkLst>
          <pc:docMk/>
          <pc:sldMk cId="2795235854" sldId="270"/>
        </pc:sldMkLst>
      </pc:sldChg>
      <pc:sldChg chg="add">
        <pc:chgData name="Albert Merono Penuela" userId="6a3d344d-267c-47e2-9291-507de6ce26e1" providerId="ADAL" clId="{651D42A8-1A55-6149-AADD-66B61348BBE0}" dt="2023-01-06T16:05:00.856" v="1"/>
        <pc:sldMkLst>
          <pc:docMk/>
          <pc:sldMk cId="862241378" sldId="287"/>
        </pc:sldMkLst>
      </pc:sldChg>
      <pc:sldChg chg="add">
        <pc:chgData name="Albert Merono Penuela" userId="6a3d344d-267c-47e2-9291-507de6ce26e1" providerId="ADAL" clId="{651D42A8-1A55-6149-AADD-66B61348BBE0}" dt="2023-01-06T16:05:00.856" v="1"/>
        <pc:sldMkLst>
          <pc:docMk/>
          <pc:sldMk cId="2254211596" sldId="288"/>
        </pc:sldMkLst>
      </pc:sldChg>
      <pc:sldChg chg="add">
        <pc:chgData name="Albert Merono Penuela" userId="6a3d344d-267c-47e2-9291-507de6ce26e1" providerId="ADAL" clId="{651D42A8-1A55-6149-AADD-66B61348BBE0}" dt="2023-01-06T16:05:00.856" v="1"/>
        <pc:sldMkLst>
          <pc:docMk/>
          <pc:sldMk cId="1565460091" sldId="289"/>
        </pc:sldMkLst>
      </pc:sldChg>
      <pc:sldChg chg="add">
        <pc:chgData name="Albert Merono Penuela" userId="6a3d344d-267c-47e2-9291-507de6ce26e1" providerId="ADAL" clId="{651D42A8-1A55-6149-AADD-66B61348BBE0}" dt="2023-01-06T16:05:00.856" v="1"/>
        <pc:sldMkLst>
          <pc:docMk/>
          <pc:sldMk cId="3565918246" sldId="290"/>
        </pc:sldMkLst>
      </pc:sldChg>
      <pc:sldChg chg="add">
        <pc:chgData name="Albert Merono Penuela" userId="6a3d344d-267c-47e2-9291-507de6ce26e1" providerId="ADAL" clId="{651D42A8-1A55-6149-AADD-66B61348BBE0}" dt="2023-01-06T16:05:00.856" v="1"/>
        <pc:sldMkLst>
          <pc:docMk/>
          <pc:sldMk cId="1952239516" sldId="291"/>
        </pc:sldMkLst>
      </pc:sldChg>
      <pc:sldChg chg="add mod modShow">
        <pc:chgData name="Albert Merono Penuela" userId="6a3d344d-267c-47e2-9291-507de6ce26e1" providerId="ADAL" clId="{651D42A8-1A55-6149-AADD-66B61348BBE0}" dt="2023-01-06T16:22:24.459" v="2" actId="729"/>
        <pc:sldMkLst>
          <pc:docMk/>
          <pc:sldMk cId="2365150750" sldId="292"/>
        </pc:sldMkLst>
      </pc:sldChg>
    </pc:docChg>
  </pc:docChgLst>
  <pc:docChgLst>
    <pc:chgData name="de Berardinis, Jacopo" userId="S::k2143309@kcl.ac.uk::2c55f3b7-8e0f-4206-841f-e4fd3f2b073e" providerId="AD" clId="Web-{914D3712-2CB0-E319-CB1D-465DD2C79900}"/>
    <pc:docChg chg="modSld">
      <pc:chgData name="de Berardinis, Jacopo" userId="S::k2143309@kcl.ac.uk::2c55f3b7-8e0f-4206-841f-e4fd3f2b073e" providerId="AD" clId="Web-{914D3712-2CB0-E319-CB1D-465DD2C79900}" dt="2022-01-28T10:11:03.126" v="1"/>
      <pc:docMkLst>
        <pc:docMk/>
      </pc:docMkLst>
      <pc:sldChg chg="addSp delSp">
        <pc:chgData name="de Berardinis, Jacopo" userId="S::k2143309@kcl.ac.uk::2c55f3b7-8e0f-4206-841f-e4fd3f2b073e" providerId="AD" clId="Web-{914D3712-2CB0-E319-CB1D-465DD2C79900}" dt="2022-01-28T10:11:03.126" v="1"/>
        <pc:sldMkLst>
          <pc:docMk/>
          <pc:sldMk cId="1211430718" sldId="281"/>
        </pc:sldMkLst>
        <pc:spChg chg="add del">
          <ac:chgData name="de Berardinis, Jacopo" userId="S::k2143309@kcl.ac.uk::2c55f3b7-8e0f-4206-841f-e4fd3f2b073e" providerId="AD" clId="Web-{914D3712-2CB0-E319-CB1D-465DD2C79900}" dt="2022-01-28T10:11:03.126" v="1"/>
          <ac:spMkLst>
            <pc:docMk/>
            <pc:sldMk cId="1211430718" sldId="281"/>
            <ac:spMk id="6" creationId="{DA6A21CA-AA25-4C05-AE84-BC89CF9F5EAE}"/>
          </ac:spMkLst>
        </pc:spChg>
      </pc:sldChg>
    </pc:docChg>
  </pc:docChgLst>
  <pc:docChgLst>
    <pc:chgData name="Merono Penuela, Albert" userId="6a3d344d-267c-47e2-9291-507de6ce26e1" providerId="ADAL" clId="{3EB1B8CC-46AA-294B-A9B9-8417C091669B}"/>
    <pc:docChg chg="undo custSel addSld delSld modSld sldOrd">
      <pc:chgData name="Merono Penuela, Albert" userId="6a3d344d-267c-47e2-9291-507de6ce26e1" providerId="ADAL" clId="{3EB1B8CC-46AA-294B-A9B9-8417C091669B}" dt="2022-01-14T11:11:56.582" v="1806" actId="5793"/>
      <pc:docMkLst>
        <pc:docMk/>
      </pc:docMkLst>
      <pc:sldChg chg="modSp add mod ord">
        <pc:chgData name="Merono Penuela, Albert" userId="6a3d344d-267c-47e2-9291-507de6ce26e1" providerId="ADAL" clId="{3EB1B8CC-46AA-294B-A9B9-8417C091669B}" dt="2022-01-11T13:07:48.268" v="75" actId="20578"/>
        <pc:sldMkLst>
          <pc:docMk/>
          <pc:sldMk cId="2213511201" sldId="274"/>
        </pc:sldMkLst>
        <pc:spChg chg="mod">
          <ac:chgData name="Merono Penuela, Albert" userId="6a3d344d-267c-47e2-9291-507de6ce26e1" providerId="ADAL" clId="{3EB1B8CC-46AA-294B-A9B9-8417C091669B}" dt="2022-01-11T13:07:45.096" v="74" actId="20577"/>
          <ac:spMkLst>
            <pc:docMk/>
            <pc:sldMk cId="2213511201" sldId="274"/>
            <ac:spMk id="2" creationId="{6FA4E307-4E14-7F4E-885F-E33779D362AA}"/>
          </ac:spMkLst>
        </pc:spChg>
      </pc:sldChg>
      <pc:sldChg chg="delSp add del setBg delDesignElem">
        <pc:chgData name="Merono Penuela, Albert" userId="6a3d344d-267c-47e2-9291-507de6ce26e1" providerId="ADAL" clId="{3EB1B8CC-46AA-294B-A9B9-8417C091669B}" dt="2022-01-11T13:07:29.902" v="2" actId="2696"/>
        <pc:sldMkLst>
          <pc:docMk/>
          <pc:sldMk cId="3125088505" sldId="274"/>
        </pc:sldMkLst>
        <pc:spChg chg="del">
          <ac:chgData name="Merono Penuela, Albert" userId="6a3d344d-267c-47e2-9291-507de6ce26e1" providerId="ADAL" clId="{3EB1B8CC-46AA-294B-A9B9-8417C091669B}" dt="2022-01-11T13:07:27.581" v="1"/>
          <ac:spMkLst>
            <pc:docMk/>
            <pc:sldMk cId="3125088505" sldId="274"/>
            <ac:spMk id="17" creationId="{787F4F1C-8D3D-4EC1-B72D-A0470A5A08B8}"/>
          </ac:spMkLst>
        </pc:spChg>
        <pc:grpChg chg="del">
          <ac:chgData name="Merono Penuela, Albert" userId="6a3d344d-267c-47e2-9291-507de6ce26e1" providerId="ADAL" clId="{3EB1B8CC-46AA-294B-A9B9-8417C091669B}" dt="2022-01-11T13:07:27.581" v="1"/>
          <ac:grpSpMkLst>
            <pc:docMk/>
            <pc:sldMk cId="3125088505" sldId="274"/>
            <ac:grpSpMk id="19" creationId="{D1E3DD61-64DB-46AD-B249-E273CD86B051}"/>
          </ac:grpSpMkLst>
        </pc:grpChg>
      </pc:sldChg>
      <pc:sldChg chg="addSp delSp modSp new mod setBg setClrOvrMap">
        <pc:chgData name="Merono Penuela, Albert" userId="6a3d344d-267c-47e2-9291-507de6ce26e1" providerId="ADAL" clId="{3EB1B8CC-46AA-294B-A9B9-8417C091669B}" dt="2022-01-11T13:18:12.797" v="275" actId="6549"/>
        <pc:sldMkLst>
          <pc:docMk/>
          <pc:sldMk cId="3715484763" sldId="275"/>
        </pc:sldMkLst>
        <pc:spChg chg="mod">
          <ac:chgData name="Merono Penuela, Albert" userId="6a3d344d-267c-47e2-9291-507de6ce26e1" providerId="ADAL" clId="{3EB1B8CC-46AA-294B-A9B9-8417C091669B}" dt="2022-01-11T13:17:40.222" v="249" actId="26606"/>
          <ac:spMkLst>
            <pc:docMk/>
            <pc:sldMk cId="3715484763" sldId="275"/>
            <ac:spMk id="2" creationId="{FEBB0E31-02C4-0E43-9735-75F09E62B487}"/>
          </ac:spMkLst>
        </pc:spChg>
        <pc:spChg chg="mod ord">
          <ac:chgData name="Merono Penuela, Albert" userId="6a3d344d-267c-47e2-9291-507de6ce26e1" providerId="ADAL" clId="{3EB1B8CC-46AA-294B-A9B9-8417C091669B}" dt="2022-01-11T13:18:12.797" v="275" actId="6549"/>
          <ac:spMkLst>
            <pc:docMk/>
            <pc:sldMk cId="3715484763" sldId="275"/>
            <ac:spMk id="3" creationId="{34201BCC-8830-E046-9137-31EBCDFF2ECF}"/>
          </ac:spMkLst>
        </pc:spChg>
        <pc:spChg chg="mod ord">
          <ac:chgData name="Merono Penuela, Albert" userId="6a3d344d-267c-47e2-9291-507de6ce26e1" providerId="ADAL" clId="{3EB1B8CC-46AA-294B-A9B9-8417C091669B}" dt="2022-01-11T13:17:40.222" v="249" actId="26606"/>
          <ac:spMkLst>
            <pc:docMk/>
            <pc:sldMk cId="3715484763" sldId="275"/>
            <ac:spMk id="4" creationId="{A417DB5B-6CCC-4349-8AB9-B27D0E46DFBA}"/>
          </ac:spMkLst>
        </pc:spChg>
        <pc:spChg chg="mod ord">
          <ac:chgData name="Merono Penuela, Albert" userId="6a3d344d-267c-47e2-9291-507de6ce26e1" providerId="ADAL" clId="{3EB1B8CC-46AA-294B-A9B9-8417C091669B}" dt="2022-01-11T13:17:40.222" v="249" actId="26606"/>
          <ac:spMkLst>
            <pc:docMk/>
            <pc:sldMk cId="3715484763" sldId="275"/>
            <ac:spMk id="5" creationId="{14171D49-EDA2-FD42-9369-1F87A4EDF630}"/>
          </ac:spMkLst>
        </pc:spChg>
        <pc:spChg chg="add del">
          <ac:chgData name="Merono Penuela, Albert" userId="6a3d344d-267c-47e2-9291-507de6ce26e1" providerId="ADAL" clId="{3EB1B8CC-46AA-294B-A9B9-8417C091669B}" dt="2022-01-11T13:09:08.256" v="94"/>
          <ac:spMkLst>
            <pc:docMk/>
            <pc:sldMk cId="3715484763" sldId="275"/>
            <ac:spMk id="6" creationId="{3913ECE6-EA6D-5741-BC61-FED08BCC2F77}"/>
          </ac:spMkLst>
        </pc:spChg>
        <pc:spChg chg="add del mod">
          <ac:chgData name="Merono Penuela, Albert" userId="6a3d344d-267c-47e2-9291-507de6ce26e1" providerId="ADAL" clId="{3EB1B8CC-46AA-294B-A9B9-8417C091669B}" dt="2022-01-11T13:09:07.621" v="93"/>
          <ac:spMkLst>
            <pc:docMk/>
            <pc:sldMk cId="3715484763" sldId="275"/>
            <ac:spMk id="7" creationId="{9B77CB3C-558C-A249-B989-D8EB1904715A}"/>
          </ac:spMkLst>
        </pc:spChg>
        <pc:spChg chg="add del">
          <ac:chgData name="Merono Penuela, Albert" userId="6a3d344d-267c-47e2-9291-507de6ce26e1" providerId="ADAL" clId="{3EB1B8CC-46AA-294B-A9B9-8417C091669B}" dt="2022-01-11T13:09:16.976" v="96" actId="478"/>
          <ac:spMkLst>
            <pc:docMk/>
            <pc:sldMk cId="3715484763" sldId="275"/>
            <ac:spMk id="8" creationId="{4D831BEC-0EC0-7B47-BE8E-B59F38AF49A8}"/>
          </ac:spMkLst>
        </pc:spChg>
        <pc:spChg chg="add del">
          <ac:chgData name="Merono Penuela, Albert" userId="6a3d344d-267c-47e2-9291-507de6ce26e1" providerId="ADAL" clId="{3EB1B8CC-46AA-294B-A9B9-8417C091669B}" dt="2022-01-11T13:17:40.222" v="249" actId="26606"/>
          <ac:spMkLst>
            <pc:docMk/>
            <pc:sldMk cId="3715484763" sldId="275"/>
            <ac:spMk id="77" creationId="{6B92FAF7-0AD3-4B47-9111-D0E9CD79E247}"/>
          </ac:spMkLst>
        </pc:spChg>
        <pc:spChg chg="add del">
          <ac:chgData name="Merono Penuela, Albert" userId="6a3d344d-267c-47e2-9291-507de6ce26e1" providerId="ADAL" clId="{3EB1B8CC-46AA-294B-A9B9-8417C091669B}" dt="2022-01-11T13:17:31.785" v="244" actId="26606"/>
          <ac:spMkLst>
            <pc:docMk/>
            <pc:sldMk cId="3715484763" sldId="275"/>
            <ac:spMk id="141" creationId="{83062D90-2D65-4B9F-B28B-C68F817AC4A2}"/>
          </ac:spMkLst>
        </pc:spChg>
        <pc:spChg chg="add">
          <ac:chgData name="Merono Penuela, Albert" userId="6a3d344d-267c-47e2-9291-507de6ce26e1" providerId="ADAL" clId="{3EB1B8CC-46AA-294B-A9B9-8417C091669B}" dt="2022-01-11T13:17:40.222" v="249" actId="26606"/>
          <ac:spMkLst>
            <pc:docMk/>
            <pc:sldMk cId="3715484763" sldId="275"/>
            <ac:spMk id="145" creationId="{7900702D-FF4F-4820-9979-F623BBCC6A23}"/>
          </ac:spMkLst>
        </pc:spChg>
        <pc:spChg chg="add del">
          <ac:chgData name="Merono Penuela, Albert" userId="6a3d344d-267c-47e2-9291-507de6ce26e1" providerId="ADAL" clId="{3EB1B8CC-46AA-294B-A9B9-8417C091669B}" dt="2022-01-11T13:17:34.415" v="246" actId="26606"/>
          <ac:spMkLst>
            <pc:docMk/>
            <pc:sldMk cId="3715484763" sldId="275"/>
            <ac:spMk id="147" creationId="{2CABF795-F18F-494E-BBDE-C1415B786531}"/>
          </ac:spMkLst>
        </pc:spChg>
        <pc:spChg chg="add del">
          <ac:chgData name="Merono Penuela, Albert" userId="6a3d344d-267c-47e2-9291-507de6ce26e1" providerId="ADAL" clId="{3EB1B8CC-46AA-294B-A9B9-8417C091669B}" dt="2022-01-11T13:17:34.415" v="246" actId="26606"/>
          <ac:spMkLst>
            <pc:docMk/>
            <pc:sldMk cId="3715484763" sldId="275"/>
            <ac:spMk id="1035" creationId="{432691CC-4AB8-48AF-B822-EBF7F4E9E6CD}"/>
          </ac:spMkLst>
        </pc:spChg>
        <pc:spChg chg="add del">
          <ac:chgData name="Merono Penuela, Albert" userId="6a3d344d-267c-47e2-9291-507de6ce26e1" providerId="ADAL" clId="{3EB1B8CC-46AA-294B-A9B9-8417C091669B}" dt="2022-01-11T13:17:34.415" v="246" actId="26606"/>
          <ac:spMkLst>
            <pc:docMk/>
            <pc:sldMk cId="3715484763" sldId="275"/>
            <ac:spMk id="1036" creationId="{47311653-CA1C-4366-AF7B-2E9767F1871B}"/>
          </ac:spMkLst>
        </pc:spChg>
        <pc:spChg chg="add del">
          <ac:chgData name="Merono Penuela, Albert" userId="6a3d344d-267c-47e2-9291-507de6ce26e1" providerId="ADAL" clId="{3EB1B8CC-46AA-294B-A9B9-8417C091669B}" dt="2022-01-11T13:17:34.415" v="246" actId="26606"/>
          <ac:spMkLst>
            <pc:docMk/>
            <pc:sldMk cId="3715484763" sldId="275"/>
            <ac:spMk id="1037" creationId="{D6A8E1B4-B839-4C58-B08A-F0B09458080B}"/>
          </ac:spMkLst>
        </pc:spChg>
        <pc:spChg chg="add del">
          <ac:chgData name="Merono Penuela, Albert" userId="6a3d344d-267c-47e2-9291-507de6ce26e1" providerId="ADAL" clId="{3EB1B8CC-46AA-294B-A9B9-8417C091669B}" dt="2022-01-11T13:17:40.149" v="248" actId="26606"/>
          <ac:spMkLst>
            <pc:docMk/>
            <pc:sldMk cId="3715484763" sldId="275"/>
            <ac:spMk id="1039" creationId="{91F32EBA-ED97-466E-8CFA-8382584155D0}"/>
          </ac:spMkLst>
        </pc:spChg>
        <pc:spChg chg="add del">
          <ac:chgData name="Merono Penuela, Albert" userId="6a3d344d-267c-47e2-9291-507de6ce26e1" providerId="ADAL" clId="{3EB1B8CC-46AA-294B-A9B9-8417C091669B}" dt="2022-01-11T13:17:40.149" v="248" actId="26606"/>
          <ac:spMkLst>
            <pc:docMk/>
            <pc:sldMk cId="3715484763" sldId="275"/>
            <ac:spMk id="1040" creationId="{912C5E87-CB8A-4EB6-9DF9-90164F54C680}"/>
          </ac:spMkLst>
        </pc:spChg>
        <pc:spChg chg="add">
          <ac:chgData name="Merono Penuela, Albert" userId="6a3d344d-267c-47e2-9291-507de6ce26e1" providerId="ADAL" clId="{3EB1B8CC-46AA-294B-A9B9-8417C091669B}" dt="2022-01-11T13:17:40.222" v="249" actId="26606"/>
          <ac:spMkLst>
            <pc:docMk/>
            <pc:sldMk cId="3715484763" sldId="275"/>
            <ac:spMk id="1042" creationId="{61293230-B0F6-45B1-96D1-13D18E242995}"/>
          </ac:spMkLst>
        </pc:spChg>
        <pc:spChg chg="add">
          <ac:chgData name="Merono Penuela, Albert" userId="6a3d344d-267c-47e2-9291-507de6ce26e1" providerId="ADAL" clId="{3EB1B8CC-46AA-294B-A9B9-8417C091669B}" dt="2022-01-11T13:17:40.222" v="249" actId="26606"/>
          <ac:spMkLst>
            <pc:docMk/>
            <pc:sldMk cId="3715484763" sldId="275"/>
            <ac:spMk id="1043" creationId="{2E4C77E0-AD32-4D51-A420-0A861D5A8630}"/>
          </ac:spMkLst>
        </pc:spChg>
        <pc:grpChg chg="add del">
          <ac:chgData name="Merono Penuela, Albert" userId="6a3d344d-267c-47e2-9291-507de6ce26e1" providerId="ADAL" clId="{3EB1B8CC-46AA-294B-A9B9-8417C091669B}" dt="2022-01-11T13:17:40.222" v="249" actId="26606"/>
          <ac:grpSpMkLst>
            <pc:docMk/>
            <pc:sldMk cId="3715484763" sldId="275"/>
            <ac:grpSpMk id="79" creationId="{D6A77139-BADB-4B2C-BD41-B67A4D37D758}"/>
          </ac:grpSpMkLst>
        </pc:grpChg>
        <pc:grpChg chg="add del">
          <ac:chgData name="Merono Penuela, Albert" userId="6a3d344d-267c-47e2-9291-507de6ce26e1" providerId="ADAL" clId="{3EB1B8CC-46AA-294B-A9B9-8417C091669B}" dt="2022-01-11T13:17:40.222" v="249" actId="26606"/>
          <ac:grpSpMkLst>
            <pc:docMk/>
            <pc:sldMk cId="3715484763" sldId="275"/>
            <ac:grpSpMk id="85" creationId="{2786ABD8-AB9F-46F2-A7D9-36F1F7338CF9}"/>
          </ac:grpSpMkLst>
        </pc:grpChg>
        <pc:grpChg chg="add del">
          <ac:chgData name="Merono Penuela, Albert" userId="6a3d344d-267c-47e2-9291-507de6ce26e1" providerId="ADAL" clId="{3EB1B8CC-46AA-294B-A9B9-8417C091669B}" dt="2022-01-11T13:17:31.785" v="244" actId="26606"/>
          <ac:grpSpMkLst>
            <pc:docMk/>
            <pc:sldMk cId="3715484763" sldId="275"/>
            <ac:grpSpMk id="143" creationId="{067F19C3-C09C-4B70-8306-E0ACF405B7CC}"/>
          </ac:grpSpMkLst>
        </pc:grpChg>
        <pc:picChg chg="add del mod">
          <ac:chgData name="Merono Penuela, Albert" userId="6a3d344d-267c-47e2-9291-507de6ce26e1" providerId="ADAL" clId="{3EB1B8CC-46AA-294B-A9B9-8417C091669B}" dt="2022-01-11T13:09:56.630" v="101" actId="478"/>
          <ac:picMkLst>
            <pc:docMk/>
            <pc:sldMk cId="3715484763" sldId="275"/>
            <ac:picMk id="9" creationId="{5D254FDA-A730-6A4A-8434-E7CC3139A0F1}"/>
          </ac:picMkLst>
        </pc:picChg>
        <pc:picChg chg="add mod ord">
          <ac:chgData name="Merono Penuela, Albert" userId="6a3d344d-267c-47e2-9291-507de6ce26e1" providerId="ADAL" clId="{3EB1B8CC-46AA-294B-A9B9-8417C091669B}" dt="2022-01-11T13:17:46.673" v="250" actId="1076"/>
          <ac:picMkLst>
            <pc:docMk/>
            <pc:sldMk cId="3715484763" sldId="275"/>
            <ac:picMk id="10" creationId="{27B793FC-2130-0346-B071-7B5F266EF8D9}"/>
          </ac:picMkLst>
        </pc:picChg>
        <pc:picChg chg="add mod ord">
          <ac:chgData name="Merono Penuela, Albert" userId="6a3d344d-267c-47e2-9291-507de6ce26e1" providerId="ADAL" clId="{3EB1B8CC-46AA-294B-A9B9-8417C091669B}" dt="2022-01-11T13:17:48.149" v="251" actId="1076"/>
          <ac:picMkLst>
            <pc:docMk/>
            <pc:sldMk cId="3715484763" sldId="275"/>
            <ac:picMk id="1032" creationId="{BFCBB19C-E3F3-1847-9EB3-2E5C7AFC374C}"/>
          </ac:picMkLst>
        </pc:picChg>
        <pc:picChg chg="add del">
          <ac:chgData name="Merono Penuela, Albert" userId="6a3d344d-267c-47e2-9291-507de6ce26e1" providerId="ADAL" clId="{3EB1B8CC-46AA-294B-A9B9-8417C091669B}" dt="2022-01-11T13:15:16.399" v="237"/>
          <ac:picMkLst>
            <pc:docMk/>
            <pc:sldMk cId="3715484763" sldId="275"/>
            <ac:picMk id="1034" creationId="{B4724FF1-1D44-E148-B7F8-A5E6F38FC3E3}"/>
          </ac:picMkLst>
        </pc:picChg>
      </pc:sldChg>
      <pc:sldChg chg="addSp delSp modSp add mod setBg">
        <pc:chgData name="Merono Penuela, Albert" userId="6a3d344d-267c-47e2-9291-507de6ce26e1" providerId="ADAL" clId="{3EB1B8CC-46AA-294B-A9B9-8417C091669B}" dt="2022-01-11T13:28:28.369" v="399" actId="1076"/>
        <pc:sldMkLst>
          <pc:docMk/>
          <pc:sldMk cId="1280532420" sldId="276"/>
        </pc:sldMkLst>
        <pc:spChg chg="mod">
          <ac:chgData name="Merono Penuela, Albert" userId="6a3d344d-267c-47e2-9291-507de6ce26e1" providerId="ADAL" clId="{3EB1B8CC-46AA-294B-A9B9-8417C091669B}" dt="2022-01-11T13:28:25.379" v="398" actId="26606"/>
          <ac:spMkLst>
            <pc:docMk/>
            <pc:sldMk cId="1280532420" sldId="276"/>
            <ac:spMk id="2" creationId="{FEBB0E31-02C4-0E43-9735-75F09E62B487}"/>
          </ac:spMkLst>
        </pc:spChg>
        <pc:spChg chg="mod">
          <ac:chgData name="Merono Penuela, Albert" userId="6a3d344d-267c-47e2-9291-507de6ce26e1" providerId="ADAL" clId="{3EB1B8CC-46AA-294B-A9B9-8417C091669B}" dt="2022-01-11T13:28:25.379" v="398" actId="26606"/>
          <ac:spMkLst>
            <pc:docMk/>
            <pc:sldMk cId="1280532420" sldId="276"/>
            <ac:spMk id="3" creationId="{34201BCC-8830-E046-9137-31EBCDFF2ECF}"/>
          </ac:spMkLst>
        </pc:spChg>
        <pc:spChg chg="mod">
          <ac:chgData name="Merono Penuela, Albert" userId="6a3d344d-267c-47e2-9291-507de6ce26e1" providerId="ADAL" clId="{3EB1B8CC-46AA-294B-A9B9-8417C091669B}" dt="2022-01-11T13:27:58.363" v="393" actId="26606"/>
          <ac:spMkLst>
            <pc:docMk/>
            <pc:sldMk cId="1280532420" sldId="276"/>
            <ac:spMk id="4" creationId="{A417DB5B-6CCC-4349-8AB9-B27D0E46DFBA}"/>
          </ac:spMkLst>
        </pc:spChg>
        <pc:spChg chg="mod">
          <ac:chgData name="Merono Penuela, Albert" userId="6a3d344d-267c-47e2-9291-507de6ce26e1" providerId="ADAL" clId="{3EB1B8CC-46AA-294B-A9B9-8417C091669B}" dt="2022-01-11T13:27:58.363" v="393" actId="26606"/>
          <ac:spMkLst>
            <pc:docMk/>
            <pc:sldMk cId="1280532420" sldId="276"/>
            <ac:spMk id="5" creationId="{14171D49-EDA2-FD42-9369-1F87A4EDF630}"/>
          </ac:spMkLst>
        </pc:spChg>
        <pc:spChg chg="add del">
          <ac:chgData name="Merono Penuela, Albert" userId="6a3d344d-267c-47e2-9291-507de6ce26e1" providerId="ADAL" clId="{3EB1B8CC-46AA-294B-A9B9-8417C091669B}" dt="2022-01-11T13:28:25.379" v="398" actId="26606"/>
          <ac:spMkLst>
            <pc:docMk/>
            <pc:sldMk cId="1280532420" sldId="276"/>
            <ac:spMk id="14" creationId="{F821940F-7A1D-4ACC-85B4-A932898ABB37}"/>
          </ac:spMkLst>
        </pc:spChg>
        <pc:spChg chg="add del">
          <ac:chgData name="Merono Penuela, Albert" userId="6a3d344d-267c-47e2-9291-507de6ce26e1" providerId="ADAL" clId="{3EB1B8CC-46AA-294B-A9B9-8417C091669B}" dt="2022-01-11T13:28:25.379" v="398" actId="26606"/>
          <ac:spMkLst>
            <pc:docMk/>
            <pc:sldMk cId="1280532420" sldId="276"/>
            <ac:spMk id="16" creationId="{16674508-81D3-48CF-96BF-7FC60EAA572A}"/>
          </ac:spMkLst>
        </pc:spChg>
        <pc:spChg chg="add">
          <ac:chgData name="Merono Penuela, Albert" userId="6a3d344d-267c-47e2-9291-507de6ce26e1" providerId="ADAL" clId="{3EB1B8CC-46AA-294B-A9B9-8417C091669B}" dt="2022-01-11T13:28:25.379" v="398" actId="26606"/>
          <ac:spMkLst>
            <pc:docMk/>
            <pc:sldMk cId="1280532420" sldId="276"/>
            <ac:spMk id="21" creationId="{7FF47CB7-972F-479F-A36D-9E72D26EC8DA}"/>
          </ac:spMkLst>
        </pc:spChg>
        <pc:spChg chg="add">
          <ac:chgData name="Merono Penuela, Albert" userId="6a3d344d-267c-47e2-9291-507de6ce26e1" providerId="ADAL" clId="{3EB1B8CC-46AA-294B-A9B9-8417C091669B}" dt="2022-01-11T13:28:25.379" v="398" actId="26606"/>
          <ac:spMkLst>
            <pc:docMk/>
            <pc:sldMk cId="1280532420" sldId="276"/>
            <ac:spMk id="23" creationId="{0D153B68-5844-490D-8E67-F616D6D721CA}"/>
          </ac:spMkLst>
        </pc:spChg>
        <pc:spChg chg="add">
          <ac:chgData name="Merono Penuela, Albert" userId="6a3d344d-267c-47e2-9291-507de6ce26e1" providerId="ADAL" clId="{3EB1B8CC-46AA-294B-A9B9-8417C091669B}" dt="2022-01-11T13:28:25.379" v="398" actId="26606"/>
          <ac:spMkLst>
            <pc:docMk/>
            <pc:sldMk cId="1280532420" sldId="276"/>
            <ac:spMk id="25" creationId="{9A0D773F-7A7D-4DBB-9DEA-86BB8B8F4BC8}"/>
          </ac:spMkLst>
        </pc:spChg>
        <pc:picChg chg="mod ord">
          <ac:chgData name="Merono Penuela, Albert" userId="6a3d344d-267c-47e2-9291-507de6ce26e1" providerId="ADAL" clId="{3EB1B8CC-46AA-294B-A9B9-8417C091669B}" dt="2022-01-11T13:28:28.369" v="399" actId="1076"/>
          <ac:picMkLst>
            <pc:docMk/>
            <pc:sldMk cId="1280532420" sldId="276"/>
            <ac:picMk id="9" creationId="{5D254FDA-A730-6A4A-8434-E7CC3139A0F1}"/>
          </ac:picMkLst>
        </pc:picChg>
        <pc:picChg chg="add del mod">
          <ac:chgData name="Merono Penuela, Albert" userId="6a3d344d-267c-47e2-9291-507de6ce26e1" providerId="ADAL" clId="{3EB1B8CC-46AA-294B-A9B9-8417C091669B}" dt="2022-01-11T13:22:15.181" v="306"/>
          <ac:picMkLst>
            <pc:docMk/>
            <pc:sldMk cId="1280532420" sldId="276"/>
            <ac:picMk id="2050" creationId="{CCD6535C-C883-9B4B-A8E5-6D6EDE02E9B7}"/>
          </ac:picMkLst>
        </pc:picChg>
        <pc:picChg chg="add del mod">
          <ac:chgData name="Merono Penuela, Albert" userId="6a3d344d-267c-47e2-9291-507de6ce26e1" providerId="ADAL" clId="{3EB1B8CC-46AA-294B-A9B9-8417C091669B}" dt="2022-01-11T13:22:30.260" v="310" actId="478"/>
          <ac:picMkLst>
            <pc:docMk/>
            <pc:sldMk cId="1280532420" sldId="276"/>
            <ac:picMk id="2052" creationId="{58FD5C65-C516-C24B-911D-28D41D04F827}"/>
          </ac:picMkLst>
        </pc:picChg>
      </pc:sldChg>
      <pc:sldChg chg="addSp delSp modSp add mod setBg">
        <pc:chgData name="Merono Penuela, Albert" userId="6a3d344d-267c-47e2-9291-507de6ce26e1" providerId="ADAL" clId="{3EB1B8CC-46AA-294B-A9B9-8417C091669B}" dt="2022-01-11T13:28:19.139" v="397" actId="1076"/>
        <pc:sldMkLst>
          <pc:docMk/>
          <pc:sldMk cId="2516704098" sldId="277"/>
        </pc:sldMkLst>
        <pc:spChg chg="mod">
          <ac:chgData name="Merono Penuela, Albert" userId="6a3d344d-267c-47e2-9291-507de6ce26e1" providerId="ADAL" clId="{3EB1B8CC-46AA-294B-A9B9-8417C091669B}" dt="2022-01-11T13:28:10.544" v="394" actId="26606"/>
          <ac:spMkLst>
            <pc:docMk/>
            <pc:sldMk cId="2516704098" sldId="277"/>
            <ac:spMk id="2" creationId="{FEBB0E31-02C4-0E43-9735-75F09E62B487}"/>
          </ac:spMkLst>
        </pc:spChg>
        <pc:spChg chg="mod">
          <ac:chgData name="Merono Penuela, Albert" userId="6a3d344d-267c-47e2-9291-507de6ce26e1" providerId="ADAL" clId="{3EB1B8CC-46AA-294B-A9B9-8417C091669B}" dt="2022-01-11T13:28:10.544" v="394" actId="26606"/>
          <ac:spMkLst>
            <pc:docMk/>
            <pc:sldMk cId="2516704098" sldId="277"/>
            <ac:spMk id="3" creationId="{34201BCC-8830-E046-9137-31EBCDFF2ECF}"/>
          </ac:spMkLst>
        </pc:spChg>
        <pc:spChg chg="mod">
          <ac:chgData name="Merono Penuela, Albert" userId="6a3d344d-267c-47e2-9291-507de6ce26e1" providerId="ADAL" clId="{3EB1B8CC-46AA-294B-A9B9-8417C091669B}" dt="2022-01-11T13:28:10.544" v="394" actId="26606"/>
          <ac:spMkLst>
            <pc:docMk/>
            <pc:sldMk cId="2516704098" sldId="277"/>
            <ac:spMk id="4" creationId="{A417DB5B-6CCC-4349-8AB9-B27D0E46DFBA}"/>
          </ac:spMkLst>
        </pc:spChg>
        <pc:spChg chg="mod">
          <ac:chgData name="Merono Penuela, Albert" userId="6a3d344d-267c-47e2-9291-507de6ce26e1" providerId="ADAL" clId="{3EB1B8CC-46AA-294B-A9B9-8417C091669B}" dt="2022-01-11T13:28:10.544" v="394" actId="26606"/>
          <ac:spMkLst>
            <pc:docMk/>
            <pc:sldMk cId="2516704098" sldId="277"/>
            <ac:spMk id="5" creationId="{14171D49-EDA2-FD42-9369-1F87A4EDF630}"/>
          </ac:spMkLst>
        </pc:spChg>
        <pc:spChg chg="add">
          <ac:chgData name="Merono Penuela, Albert" userId="6a3d344d-267c-47e2-9291-507de6ce26e1" providerId="ADAL" clId="{3EB1B8CC-46AA-294B-A9B9-8417C091669B}" dt="2022-01-11T13:28:10.544" v="394" actId="26606"/>
          <ac:spMkLst>
            <pc:docMk/>
            <pc:sldMk cId="2516704098" sldId="277"/>
            <ac:spMk id="73" creationId="{7FF47CB7-972F-479F-A36D-9E72D26EC8DA}"/>
          </ac:spMkLst>
        </pc:spChg>
        <pc:spChg chg="add">
          <ac:chgData name="Merono Penuela, Albert" userId="6a3d344d-267c-47e2-9291-507de6ce26e1" providerId="ADAL" clId="{3EB1B8CC-46AA-294B-A9B9-8417C091669B}" dt="2022-01-11T13:28:10.544" v="394" actId="26606"/>
          <ac:spMkLst>
            <pc:docMk/>
            <pc:sldMk cId="2516704098" sldId="277"/>
            <ac:spMk id="75" creationId="{0D153B68-5844-490D-8E67-F616D6D721CA}"/>
          </ac:spMkLst>
        </pc:spChg>
        <pc:spChg chg="add">
          <ac:chgData name="Merono Penuela, Albert" userId="6a3d344d-267c-47e2-9291-507de6ce26e1" providerId="ADAL" clId="{3EB1B8CC-46AA-294B-A9B9-8417C091669B}" dt="2022-01-11T13:28:10.544" v="394" actId="26606"/>
          <ac:spMkLst>
            <pc:docMk/>
            <pc:sldMk cId="2516704098" sldId="277"/>
            <ac:spMk id="77" creationId="{9A0D773F-7A7D-4DBB-9DEA-86BB8B8F4BC8}"/>
          </ac:spMkLst>
        </pc:spChg>
        <pc:picChg chg="del">
          <ac:chgData name="Merono Penuela, Albert" userId="6a3d344d-267c-47e2-9291-507de6ce26e1" providerId="ADAL" clId="{3EB1B8CC-46AA-294B-A9B9-8417C091669B}" dt="2022-01-11T13:22:44.005" v="316" actId="478"/>
          <ac:picMkLst>
            <pc:docMk/>
            <pc:sldMk cId="2516704098" sldId="277"/>
            <ac:picMk id="9" creationId="{5D254FDA-A730-6A4A-8434-E7CC3139A0F1}"/>
          </ac:picMkLst>
        </pc:picChg>
        <pc:picChg chg="mod ord">
          <ac:chgData name="Merono Penuela, Albert" userId="6a3d344d-267c-47e2-9291-507de6ce26e1" providerId="ADAL" clId="{3EB1B8CC-46AA-294B-A9B9-8417C091669B}" dt="2022-01-11T13:28:19.139" v="397" actId="1076"/>
          <ac:picMkLst>
            <pc:docMk/>
            <pc:sldMk cId="2516704098" sldId="277"/>
            <ac:picMk id="2052" creationId="{58FD5C65-C516-C24B-911D-28D41D04F827}"/>
          </ac:picMkLst>
        </pc:picChg>
      </pc:sldChg>
      <pc:sldChg chg="addSp delSp modSp new mod setBg">
        <pc:chgData name="Merono Penuela, Albert" userId="6a3d344d-267c-47e2-9291-507de6ce26e1" providerId="ADAL" clId="{3EB1B8CC-46AA-294B-A9B9-8417C091669B}" dt="2022-01-11T13:36:51.249" v="453" actId="1076"/>
        <pc:sldMkLst>
          <pc:docMk/>
          <pc:sldMk cId="378364809" sldId="278"/>
        </pc:sldMkLst>
        <pc:spChg chg="mod">
          <ac:chgData name="Merono Penuela, Albert" userId="6a3d344d-267c-47e2-9291-507de6ce26e1" providerId="ADAL" clId="{3EB1B8CC-46AA-294B-A9B9-8417C091669B}" dt="2022-01-11T13:36:21.919" v="449" actId="26606"/>
          <ac:spMkLst>
            <pc:docMk/>
            <pc:sldMk cId="378364809" sldId="278"/>
            <ac:spMk id="2" creationId="{B9898CC8-273D-B642-91FB-CC472C3CBE2F}"/>
          </ac:spMkLst>
        </pc:spChg>
        <pc:spChg chg="mod">
          <ac:chgData name="Merono Penuela, Albert" userId="6a3d344d-267c-47e2-9291-507de6ce26e1" providerId="ADAL" clId="{3EB1B8CC-46AA-294B-A9B9-8417C091669B}" dt="2022-01-11T13:36:44.854" v="452" actId="403"/>
          <ac:spMkLst>
            <pc:docMk/>
            <pc:sldMk cId="378364809" sldId="278"/>
            <ac:spMk id="3" creationId="{D93204FD-EBAE-6047-9ED2-246750859CB4}"/>
          </ac:spMkLst>
        </pc:spChg>
        <pc:spChg chg="mod">
          <ac:chgData name="Merono Penuela, Albert" userId="6a3d344d-267c-47e2-9291-507de6ce26e1" providerId="ADAL" clId="{3EB1B8CC-46AA-294B-A9B9-8417C091669B}" dt="2022-01-11T13:36:21.919" v="449" actId="26606"/>
          <ac:spMkLst>
            <pc:docMk/>
            <pc:sldMk cId="378364809" sldId="278"/>
            <ac:spMk id="4" creationId="{5AC25B1B-AC23-B84C-AE6B-ADBA6BCEAB16}"/>
          </ac:spMkLst>
        </pc:spChg>
        <pc:spChg chg="mod">
          <ac:chgData name="Merono Penuela, Albert" userId="6a3d344d-267c-47e2-9291-507de6ce26e1" providerId="ADAL" clId="{3EB1B8CC-46AA-294B-A9B9-8417C091669B}" dt="2022-01-11T13:36:21.919" v="449" actId="26606"/>
          <ac:spMkLst>
            <pc:docMk/>
            <pc:sldMk cId="378364809" sldId="278"/>
            <ac:spMk id="5" creationId="{5A97A8A7-B044-7746-9297-63EAF73C516A}"/>
          </ac:spMkLst>
        </pc:spChg>
        <pc:spChg chg="add del">
          <ac:chgData name="Merono Penuela, Albert" userId="6a3d344d-267c-47e2-9291-507de6ce26e1" providerId="ADAL" clId="{3EB1B8CC-46AA-294B-A9B9-8417C091669B}" dt="2022-01-11T13:34:46.593" v="426" actId="478"/>
          <ac:spMkLst>
            <pc:docMk/>
            <pc:sldMk cId="378364809" sldId="278"/>
            <ac:spMk id="6" creationId="{A2ECE360-1A9E-1141-846C-0DABCABB9B53}"/>
          </ac:spMkLst>
        </pc:spChg>
        <pc:spChg chg="add">
          <ac:chgData name="Merono Penuela, Albert" userId="6a3d344d-267c-47e2-9291-507de6ce26e1" providerId="ADAL" clId="{3EB1B8CC-46AA-294B-A9B9-8417C091669B}" dt="2022-01-11T13:36:21.919" v="449" actId="26606"/>
          <ac:spMkLst>
            <pc:docMk/>
            <pc:sldMk cId="378364809" sldId="278"/>
            <ac:spMk id="12" creationId="{7FF47CB7-972F-479F-A36D-9E72D26EC8DA}"/>
          </ac:spMkLst>
        </pc:spChg>
        <pc:spChg chg="add">
          <ac:chgData name="Merono Penuela, Albert" userId="6a3d344d-267c-47e2-9291-507de6ce26e1" providerId="ADAL" clId="{3EB1B8CC-46AA-294B-A9B9-8417C091669B}" dt="2022-01-11T13:36:21.919" v="449" actId="26606"/>
          <ac:spMkLst>
            <pc:docMk/>
            <pc:sldMk cId="378364809" sldId="278"/>
            <ac:spMk id="14" creationId="{0D153B68-5844-490D-8E67-F616D6D721CA}"/>
          </ac:spMkLst>
        </pc:spChg>
        <pc:spChg chg="add">
          <ac:chgData name="Merono Penuela, Albert" userId="6a3d344d-267c-47e2-9291-507de6ce26e1" providerId="ADAL" clId="{3EB1B8CC-46AA-294B-A9B9-8417C091669B}" dt="2022-01-11T13:36:21.919" v="449" actId="26606"/>
          <ac:spMkLst>
            <pc:docMk/>
            <pc:sldMk cId="378364809" sldId="278"/>
            <ac:spMk id="16" creationId="{9A0D773F-7A7D-4DBB-9DEA-86BB8B8F4BC8}"/>
          </ac:spMkLst>
        </pc:spChg>
        <pc:picChg chg="add mod ord">
          <ac:chgData name="Merono Penuela, Albert" userId="6a3d344d-267c-47e2-9291-507de6ce26e1" providerId="ADAL" clId="{3EB1B8CC-46AA-294B-A9B9-8417C091669B}" dt="2022-01-11T13:36:51.249" v="453" actId="1076"/>
          <ac:picMkLst>
            <pc:docMk/>
            <pc:sldMk cId="378364809" sldId="278"/>
            <ac:picMk id="7" creationId="{6D6A6810-CA19-5D46-AFA6-8201EB6E967D}"/>
          </ac:picMkLst>
        </pc:picChg>
      </pc:sldChg>
      <pc:sldChg chg="addSp delSp modSp add mod setBg">
        <pc:chgData name="Merono Penuela, Albert" userId="6a3d344d-267c-47e2-9291-507de6ce26e1" providerId="ADAL" clId="{3EB1B8CC-46AA-294B-A9B9-8417C091669B}" dt="2022-01-11T13:45:26.586" v="626" actId="403"/>
        <pc:sldMkLst>
          <pc:docMk/>
          <pc:sldMk cId="254475466" sldId="279"/>
        </pc:sldMkLst>
        <pc:spChg chg="mod">
          <ac:chgData name="Merono Penuela, Albert" userId="6a3d344d-267c-47e2-9291-507de6ce26e1" providerId="ADAL" clId="{3EB1B8CC-46AA-294B-A9B9-8417C091669B}" dt="2022-01-11T13:45:21.011" v="624" actId="26606"/>
          <ac:spMkLst>
            <pc:docMk/>
            <pc:sldMk cId="254475466" sldId="279"/>
            <ac:spMk id="2" creationId="{B9898CC8-273D-B642-91FB-CC472C3CBE2F}"/>
          </ac:spMkLst>
        </pc:spChg>
        <pc:spChg chg="add del mod">
          <ac:chgData name="Merono Penuela, Albert" userId="6a3d344d-267c-47e2-9291-507de6ce26e1" providerId="ADAL" clId="{3EB1B8CC-46AA-294B-A9B9-8417C091669B}" dt="2022-01-11T13:45:21.011" v="624" actId="26606"/>
          <ac:spMkLst>
            <pc:docMk/>
            <pc:sldMk cId="254475466" sldId="279"/>
            <ac:spMk id="3" creationId="{D93204FD-EBAE-6047-9ED2-246750859CB4}"/>
          </ac:spMkLst>
        </pc:spChg>
        <pc:spChg chg="mod">
          <ac:chgData name="Merono Penuela, Albert" userId="6a3d344d-267c-47e2-9291-507de6ce26e1" providerId="ADAL" clId="{3EB1B8CC-46AA-294B-A9B9-8417C091669B}" dt="2022-01-11T13:45:21.011" v="624" actId="26606"/>
          <ac:spMkLst>
            <pc:docMk/>
            <pc:sldMk cId="254475466" sldId="279"/>
            <ac:spMk id="4" creationId="{5AC25B1B-AC23-B84C-AE6B-ADBA6BCEAB16}"/>
          </ac:spMkLst>
        </pc:spChg>
        <pc:spChg chg="mod">
          <ac:chgData name="Merono Penuela, Albert" userId="6a3d344d-267c-47e2-9291-507de6ce26e1" providerId="ADAL" clId="{3EB1B8CC-46AA-294B-A9B9-8417C091669B}" dt="2022-01-11T13:45:21.011" v="624" actId="26606"/>
          <ac:spMkLst>
            <pc:docMk/>
            <pc:sldMk cId="254475466" sldId="279"/>
            <ac:spMk id="5" creationId="{5A97A8A7-B044-7746-9297-63EAF73C516A}"/>
          </ac:spMkLst>
        </pc:spChg>
        <pc:spChg chg="add del">
          <ac:chgData name="Merono Penuela, Albert" userId="6a3d344d-267c-47e2-9291-507de6ce26e1" providerId="ADAL" clId="{3EB1B8CC-46AA-294B-A9B9-8417C091669B}" dt="2022-01-11T13:45:10.317" v="621" actId="26606"/>
          <ac:spMkLst>
            <pc:docMk/>
            <pc:sldMk cId="254475466" sldId="279"/>
            <ac:spMk id="10" creationId="{C9A36457-A5F4-4103-A443-02581C09185B}"/>
          </ac:spMkLst>
        </pc:spChg>
        <pc:spChg chg="add">
          <ac:chgData name="Merono Penuela, Albert" userId="6a3d344d-267c-47e2-9291-507de6ce26e1" providerId="ADAL" clId="{3EB1B8CC-46AA-294B-A9B9-8417C091669B}" dt="2022-01-11T13:45:21.011" v="624" actId="26606"/>
          <ac:spMkLst>
            <pc:docMk/>
            <pc:sldMk cId="254475466" sldId="279"/>
            <ac:spMk id="11" creationId="{C9A36457-A5F4-4103-A443-02581C09185B}"/>
          </ac:spMkLst>
        </pc:spChg>
        <pc:spChg chg="add del">
          <ac:chgData name="Merono Penuela, Albert" userId="6a3d344d-267c-47e2-9291-507de6ce26e1" providerId="ADAL" clId="{3EB1B8CC-46AA-294B-A9B9-8417C091669B}" dt="2022-01-11T13:45:00.331" v="619" actId="26606"/>
          <ac:spMkLst>
            <pc:docMk/>
            <pc:sldMk cId="254475466" sldId="279"/>
            <ac:spMk id="12" creationId="{7FF47CB7-972F-479F-A36D-9E72D26EC8DA}"/>
          </ac:spMkLst>
        </pc:spChg>
        <pc:spChg chg="add">
          <ac:chgData name="Merono Penuela, Albert" userId="6a3d344d-267c-47e2-9291-507de6ce26e1" providerId="ADAL" clId="{3EB1B8CC-46AA-294B-A9B9-8417C091669B}" dt="2022-01-11T13:45:21.011" v="624" actId="26606"/>
          <ac:spMkLst>
            <pc:docMk/>
            <pc:sldMk cId="254475466" sldId="279"/>
            <ac:spMk id="13" creationId="{DC5FB7E8-B636-40FA-BE8D-48145C0F5C57}"/>
          </ac:spMkLst>
        </pc:spChg>
        <pc:spChg chg="add del">
          <ac:chgData name="Merono Penuela, Albert" userId="6a3d344d-267c-47e2-9291-507de6ce26e1" providerId="ADAL" clId="{3EB1B8CC-46AA-294B-A9B9-8417C091669B}" dt="2022-01-11T13:45:00.331" v="619" actId="26606"/>
          <ac:spMkLst>
            <pc:docMk/>
            <pc:sldMk cId="254475466" sldId="279"/>
            <ac:spMk id="14" creationId="{0D153B68-5844-490D-8E67-F616D6D721CA}"/>
          </ac:spMkLst>
        </pc:spChg>
        <pc:spChg chg="add mod">
          <ac:chgData name="Merono Penuela, Albert" userId="6a3d344d-267c-47e2-9291-507de6ce26e1" providerId="ADAL" clId="{3EB1B8CC-46AA-294B-A9B9-8417C091669B}" dt="2022-01-11T13:45:26.586" v="626" actId="403"/>
          <ac:spMkLst>
            <pc:docMk/>
            <pc:sldMk cId="254475466" sldId="279"/>
            <ac:spMk id="15" creationId="{D93204FD-EBAE-6047-9ED2-246750859CB4}"/>
          </ac:spMkLst>
        </pc:spChg>
        <pc:spChg chg="add del">
          <ac:chgData name="Merono Penuela, Albert" userId="6a3d344d-267c-47e2-9291-507de6ce26e1" providerId="ADAL" clId="{3EB1B8CC-46AA-294B-A9B9-8417C091669B}" dt="2022-01-11T13:45:00.331" v="619" actId="26606"/>
          <ac:spMkLst>
            <pc:docMk/>
            <pc:sldMk cId="254475466" sldId="279"/>
            <ac:spMk id="16" creationId="{9A0D773F-7A7D-4DBB-9DEA-86BB8B8F4BC8}"/>
          </ac:spMkLst>
        </pc:spChg>
        <pc:spChg chg="add">
          <ac:chgData name="Merono Penuela, Albert" userId="6a3d344d-267c-47e2-9291-507de6ce26e1" providerId="ADAL" clId="{3EB1B8CC-46AA-294B-A9B9-8417C091669B}" dt="2022-01-11T13:45:21.011" v="624" actId="26606"/>
          <ac:spMkLst>
            <pc:docMk/>
            <pc:sldMk cId="254475466" sldId="279"/>
            <ac:spMk id="17" creationId="{142DCE2C-2863-46FA-9BE7-24365A24D9BA}"/>
          </ac:spMkLst>
        </pc:spChg>
        <pc:spChg chg="add del">
          <ac:chgData name="Merono Penuela, Albert" userId="6a3d344d-267c-47e2-9291-507de6ce26e1" providerId="ADAL" clId="{3EB1B8CC-46AA-294B-A9B9-8417C091669B}" dt="2022-01-11T13:45:10.317" v="621" actId="26606"/>
          <ac:spMkLst>
            <pc:docMk/>
            <pc:sldMk cId="254475466" sldId="279"/>
            <ac:spMk id="18" creationId="{DC5FB7E8-B636-40FA-BE8D-48145C0F5C57}"/>
          </ac:spMkLst>
        </pc:spChg>
        <pc:spChg chg="add del">
          <ac:chgData name="Merono Penuela, Albert" userId="6a3d344d-267c-47e2-9291-507de6ce26e1" providerId="ADAL" clId="{3EB1B8CC-46AA-294B-A9B9-8417C091669B}" dt="2022-01-11T13:45:10.317" v="621" actId="26606"/>
          <ac:spMkLst>
            <pc:docMk/>
            <pc:sldMk cId="254475466" sldId="279"/>
            <ac:spMk id="19" creationId="{142DCE2C-2863-46FA-9BE7-24365A24D9BA}"/>
          </ac:spMkLst>
        </pc:spChg>
        <pc:graphicFrameChg chg="add del">
          <ac:chgData name="Merono Penuela, Albert" userId="6a3d344d-267c-47e2-9291-507de6ce26e1" providerId="ADAL" clId="{3EB1B8CC-46AA-294B-A9B9-8417C091669B}" dt="2022-01-11T13:45:20.989" v="623" actId="26606"/>
          <ac:graphicFrameMkLst>
            <pc:docMk/>
            <pc:sldMk cId="254475466" sldId="279"/>
            <ac:graphicFrameMk id="7" creationId="{14EE817B-7A50-4811-AE3B-38CEA647A688}"/>
          </ac:graphicFrameMkLst>
        </pc:graphicFrameChg>
        <pc:picChg chg="add del">
          <ac:chgData name="Merono Penuela, Albert" userId="6a3d344d-267c-47e2-9291-507de6ce26e1" providerId="ADAL" clId="{3EB1B8CC-46AA-294B-A9B9-8417C091669B}" dt="2022-01-11T13:45:00.331" v="619" actId="26606"/>
          <ac:picMkLst>
            <pc:docMk/>
            <pc:sldMk cId="254475466" sldId="279"/>
            <ac:picMk id="9" creationId="{9296E2E8-A1A6-4FB0-9239-A4D15387F2E4}"/>
          </ac:picMkLst>
        </pc:picChg>
      </pc:sldChg>
      <pc:sldChg chg="addSp modSp add mod">
        <pc:chgData name="Merono Penuela, Albert" userId="6a3d344d-267c-47e2-9291-507de6ce26e1" providerId="ADAL" clId="{3EB1B8CC-46AA-294B-A9B9-8417C091669B}" dt="2022-01-11T13:45:37.366" v="627" actId="1076"/>
        <pc:sldMkLst>
          <pc:docMk/>
          <pc:sldMk cId="2670498821" sldId="280"/>
        </pc:sldMkLst>
        <pc:spChg chg="mod">
          <ac:chgData name="Merono Penuela, Albert" userId="6a3d344d-267c-47e2-9291-507de6ce26e1" providerId="ADAL" clId="{3EB1B8CC-46AA-294B-A9B9-8417C091669B}" dt="2022-01-11T13:25:59.021" v="392" actId="790"/>
          <ac:spMkLst>
            <pc:docMk/>
            <pc:sldMk cId="2670498821" sldId="280"/>
            <ac:spMk id="2" creationId="{B9898CC8-273D-B642-91FB-CC472C3CBE2F}"/>
          </ac:spMkLst>
        </pc:spChg>
        <pc:spChg chg="mod">
          <ac:chgData name="Merono Penuela, Albert" userId="6a3d344d-267c-47e2-9291-507de6ce26e1" providerId="ADAL" clId="{3EB1B8CC-46AA-294B-A9B9-8417C091669B}" dt="2022-01-11T13:42:59.286" v="616" actId="6549"/>
          <ac:spMkLst>
            <pc:docMk/>
            <pc:sldMk cId="2670498821" sldId="280"/>
            <ac:spMk id="3" creationId="{D93204FD-EBAE-6047-9ED2-246750859CB4}"/>
          </ac:spMkLst>
        </pc:spChg>
        <pc:picChg chg="add mod">
          <ac:chgData name="Merono Penuela, Albert" userId="6a3d344d-267c-47e2-9291-507de6ce26e1" providerId="ADAL" clId="{3EB1B8CC-46AA-294B-A9B9-8417C091669B}" dt="2022-01-11T13:43:11.489" v="617" actId="1076"/>
          <ac:picMkLst>
            <pc:docMk/>
            <pc:sldMk cId="2670498821" sldId="280"/>
            <ac:picMk id="6" creationId="{60CBED28-8D5C-4747-BE78-68FFF6D9C995}"/>
          </ac:picMkLst>
        </pc:picChg>
        <pc:picChg chg="add mod">
          <ac:chgData name="Merono Penuela, Albert" userId="6a3d344d-267c-47e2-9291-507de6ce26e1" providerId="ADAL" clId="{3EB1B8CC-46AA-294B-A9B9-8417C091669B}" dt="2022-01-11T13:45:37.366" v="627" actId="1076"/>
          <ac:picMkLst>
            <pc:docMk/>
            <pc:sldMk cId="2670498821" sldId="280"/>
            <ac:picMk id="7" creationId="{79734139-ADEA-F940-A848-1FDFAA102DFF}"/>
          </ac:picMkLst>
        </pc:picChg>
      </pc:sldChg>
      <pc:sldChg chg="addSp delSp modSp new mod">
        <pc:chgData name="Merono Penuela, Albert" userId="6a3d344d-267c-47e2-9291-507de6ce26e1" providerId="ADAL" clId="{3EB1B8CC-46AA-294B-A9B9-8417C091669B}" dt="2022-01-11T14:02:46.614" v="1142" actId="27636"/>
        <pc:sldMkLst>
          <pc:docMk/>
          <pc:sldMk cId="1211430718" sldId="281"/>
        </pc:sldMkLst>
        <pc:spChg chg="mod">
          <ac:chgData name="Merono Penuela, Albert" userId="6a3d344d-267c-47e2-9291-507de6ce26e1" providerId="ADAL" clId="{3EB1B8CC-46AA-294B-A9B9-8417C091669B}" dt="2022-01-11T13:47:21.037" v="648" actId="20577"/>
          <ac:spMkLst>
            <pc:docMk/>
            <pc:sldMk cId="1211430718" sldId="281"/>
            <ac:spMk id="2" creationId="{09AC7AD8-784B-354D-A6B2-448DFA1A2D08}"/>
          </ac:spMkLst>
        </pc:spChg>
        <pc:spChg chg="mod">
          <ac:chgData name="Merono Penuela, Albert" userId="6a3d344d-267c-47e2-9291-507de6ce26e1" providerId="ADAL" clId="{3EB1B8CC-46AA-294B-A9B9-8417C091669B}" dt="2022-01-11T14:02:46.614" v="1142" actId="27636"/>
          <ac:spMkLst>
            <pc:docMk/>
            <pc:sldMk cId="1211430718" sldId="281"/>
            <ac:spMk id="3" creationId="{87F90FB1-D77C-6542-B767-F31C6627F48C}"/>
          </ac:spMkLst>
        </pc:spChg>
        <pc:spChg chg="add del">
          <ac:chgData name="Merono Penuela, Albert" userId="6a3d344d-267c-47e2-9291-507de6ce26e1" providerId="ADAL" clId="{3EB1B8CC-46AA-294B-A9B9-8417C091669B}" dt="2022-01-11T13:59:43.802" v="1107"/>
          <ac:spMkLst>
            <pc:docMk/>
            <pc:sldMk cId="1211430718" sldId="281"/>
            <ac:spMk id="6" creationId="{5928F90E-3C93-5B43-8E89-98CA2B439321}"/>
          </ac:spMkLst>
        </pc:spChg>
        <pc:picChg chg="add del mod">
          <ac:chgData name="Merono Penuela, Albert" userId="6a3d344d-267c-47e2-9291-507de6ce26e1" providerId="ADAL" clId="{3EB1B8CC-46AA-294B-A9B9-8417C091669B}" dt="2022-01-11T14:02:15.500" v="1133" actId="478"/>
          <ac:picMkLst>
            <pc:docMk/>
            <pc:sldMk cId="1211430718" sldId="281"/>
            <ac:picMk id="7" creationId="{F982DE78-4BE4-EE4B-B804-CC45603857A7}"/>
          </ac:picMkLst>
        </pc:picChg>
        <pc:picChg chg="add del mod">
          <ac:chgData name="Merono Penuela, Albert" userId="6a3d344d-267c-47e2-9291-507de6ce26e1" providerId="ADAL" clId="{3EB1B8CC-46AA-294B-A9B9-8417C091669B}" dt="2022-01-11T14:02:13.601" v="1132" actId="478"/>
          <ac:picMkLst>
            <pc:docMk/>
            <pc:sldMk cId="1211430718" sldId="281"/>
            <ac:picMk id="8" creationId="{D5CEA508-E9E3-224E-B303-52797A78145E}"/>
          </ac:picMkLst>
        </pc:picChg>
      </pc:sldChg>
      <pc:sldChg chg="modSp add mod">
        <pc:chgData name="Merono Penuela, Albert" userId="6a3d344d-267c-47e2-9291-507de6ce26e1" providerId="ADAL" clId="{3EB1B8CC-46AA-294B-A9B9-8417C091669B}" dt="2022-01-11T14:03:10.096" v="1155" actId="1076"/>
        <pc:sldMkLst>
          <pc:docMk/>
          <pc:sldMk cId="1009461052" sldId="282"/>
        </pc:sldMkLst>
        <pc:spChg chg="mod">
          <ac:chgData name="Merono Penuela, Albert" userId="6a3d344d-267c-47e2-9291-507de6ce26e1" providerId="ADAL" clId="{3EB1B8CC-46AA-294B-A9B9-8417C091669B}" dt="2022-01-11T14:03:03.017" v="1152" actId="27636"/>
          <ac:spMkLst>
            <pc:docMk/>
            <pc:sldMk cId="1009461052" sldId="282"/>
            <ac:spMk id="3" creationId="{87F90FB1-D77C-6542-B767-F31C6627F48C}"/>
          </ac:spMkLst>
        </pc:spChg>
        <pc:picChg chg="mod">
          <ac:chgData name="Merono Penuela, Albert" userId="6a3d344d-267c-47e2-9291-507de6ce26e1" providerId="ADAL" clId="{3EB1B8CC-46AA-294B-A9B9-8417C091669B}" dt="2022-01-11T14:03:05.597" v="1153" actId="1076"/>
          <ac:picMkLst>
            <pc:docMk/>
            <pc:sldMk cId="1009461052" sldId="282"/>
            <ac:picMk id="7" creationId="{F982DE78-4BE4-EE4B-B804-CC45603857A7}"/>
          </ac:picMkLst>
        </pc:picChg>
        <pc:picChg chg="mod">
          <ac:chgData name="Merono Penuela, Albert" userId="6a3d344d-267c-47e2-9291-507de6ce26e1" providerId="ADAL" clId="{3EB1B8CC-46AA-294B-A9B9-8417C091669B}" dt="2022-01-11T14:03:10.096" v="1155" actId="1076"/>
          <ac:picMkLst>
            <pc:docMk/>
            <pc:sldMk cId="1009461052" sldId="282"/>
            <ac:picMk id="8" creationId="{D5CEA508-E9E3-224E-B303-52797A78145E}"/>
          </ac:picMkLst>
        </pc:picChg>
      </pc:sldChg>
      <pc:sldChg chg="delSp add del setBg delDesignElem">
        <pc:chgData name="Merono Penuela, Albert" userId="6a3d344d-267c-47e2-9291-507de6ce26e1" providerId="ADAL" clId="{3EB1B8CC-46AA-294B-A9B9-8417C091669B}" dt="2022-01-11T14:13:31.080" v="1159" actId="2696"/>
        <pc:sldMkLst>
          <pc:docMk/>
          <pc:sldMk cId="2340155997" sldId="283"/>
        </pc:sldMkLst>
        <pc:spChg chg="del">
          <ac:chgData name="Merono Penuela, Albert" userId="6a3d344d-267c-47e2-9291-507de6ce26e1" providerId="ADAL" clId="{3EB1B8CC-46AA-294B-A9B9-8417C091669B}" dt="2022-01-11T14:13:24.821" v="1157"/>
          <ac:spMkLst>
            <pc:docMk/>
            <pc:sldMk cId="2340155997" sldId="283"/>
            <ac:spMk id="11" creationId="{7FF47CB7-972F-479F-A36D-9E72D26EC8DA}"/>
          </ac:spMkLst>
        </pc:spChg>
        <pc:spChg chg="del">
          <ac:chgData name="Merono Penuela, Albert" userId="6a3d344d-267c-47e2-9291-507de6ce26e1" providerId="ADAL" clId="{3EB1B8CC-46AA-294B-A9B9-8417C091669B}" dt="2022-01-11T14:13:24.821" v="1157"/>
          <ac:spMkLst>
            <pc:docMk/>
            <pc:sldMk cId="2340155997" sldId="283"/>
            <ac:spMk id="13" creationId="{0D153B68-5844-490D-8E67-F616D6D721CA}"/>
          </ac:spMkLst>
        </pc:spChg>
        <pc:spChg chg="del">
          <ac:chgData name="Merono Penuela, Albert" userId="6a3d344d-267c-47e2-9291-507de6ce26e1" providerId="ADAL" clId="{3EB1B8CC-46AA-294B-A9B9-8417C091669B}" dt="2022-01-11T14:13:24.821" v="1157"/>
          <ac:spMkLst>
            <pc:docMk/>
            <pc:sldMk cId="2340155997" sldId="283"/>
            <ac:spMk id="15" creationId="{9A0D773F-7A7D-4DBB-9DEA-86BB8B8F4BC8}"/>
          </ac:spMkLst>
        </pc:spChg>
      </pc:sldChg>
      <pc:sldChg chg="addSp delSp modSp add mod">
        <pc:chgData name="Merono Penuela, Albert" userId="6a3d344d-267c-47e2-9291-507de6ce26e1" providerId="ADAL" clId="{3EB1B8CC-46AA-294B-A9B9-8417C091669B}" dt="2022-01-11T14:17:15.050" v="1192" actId="1076"/>
        <pc:sldMkLst>
          <pc:docMk/>
          <pc:sldMk cId="1874540409" sldId="284"/>
        </pc:sldMkLst>
        <pc:spChg chg="del">
          <ac:chgData name="Merono Penuela, Albert" userId="6a3d344d-267c-47e2-9291-507de6ce26e1" providerId="ADAL" clId="{3EB1B8CC-46AA-294B-A9B9-8417C091669B}" dt="2022-01-11T14:13:39.205" v="1161" actId="478"/>
          <ac:spMkLst>
            <pc:docMk/>
            <pc:sldMk cId="1874540409" sldId="284"/>
            <ac:spMk id="3" creationId="{0A029C85-6270-134A-A86C-F973059428F5}"/>
          </ac:spMkLst>
        </pc:spChg>
        <pc:spChg chg="add del mod">
          <ac:chgData name="Merono Penuela, Albert" userId="6a3d344d-267c-47e2-9291-507de6ce26e1" providerId="ADAL" clId="{3EB1B8CC-46AA-294B-A9B9-8417C091669B}" dt="2022-01-11T14:13:42.611" v="1162" actId="478"/>
          <ac:spMkLst>
            <pc:docMk/>
            <pc:sldMk cId="1874540409" sldId="284"/>
            <ac:spMk id="8" creationId="{1EFE7D40-F8DA-8F40-93F3-E5713F412B87}"/>
          </ac:spMkLst>
        </pc:spChg>
        <pc:spChg chg="add mod">
          <ac:chgData name="Merono Penuela, Albert" userId="6a3d344d-267c-47e2-9291-507de6ce26e1" providerId="ADAL" clId="{3EB1B8CC-46AA-294B-A9B9-8417C091669B}" dt="2022-01-11T14:17:10.993" v="1190" actId="1076"/>
          <ac:spMkLst>
            <pc:docMk/>
            <pc:sldMk cId="1874540409" sldId="284"/>
            <ac:spMk id="9" creationId="{E27D6EAC-8147-AE4B-8B89-C75C45E4F9A6}"/>
          </ac:spMkLst>
        </pc:spChg>
        <pc:spChg chg="del">
          <ac:chgData name="Merono Penuela, Albert" userId="6a3d344d-267c-47e2-9291-507de6ce26e1" providerId="ADAL" clId="{3EB1B8CC-46AA-294B-A9B9-8417C091669B}" dt="2022-01-11T14:13:46.664" v="1164" actId="478"/>
          <ac:spMkLst>
            <pc:docMk/>
            <pc:sldMk cId="1874540409" sldId="284"/>
            <ac:spMk id="10" creationId="{38904670-969C-C848-A9F6-D8A7B4E34C9E}"/>
          </ac:spMkLst>
        </pc:spChg>
        <pc:spChg chg="del">
          <ac:chgData name="Merono Penuela, Albert" userId="6a3d344d-267c-47e2-9291-507de6ce26e1" providerId="ADAL" clId="{3EB1B8CC-46AA-294B-A9B9-8417C091669B}" dt="2022-01-11T14:13:45.595" v="1163" actId="478"/>
          <ac:spMkLst>
            <pc:docMk/>
            <pc:sldMk cId="1874540409" sldId="284"/>
            <ac:spMk id="12" creationId="{33ADF94E-4020-5746-A19B-7383297836A4}"/>
          </ac:spMkLst>
        </pc:spChg>
        <pc:spChg chg="del">
          <ac:chgData name="Merono Penuela, Albert" userId="6a3d344d-267c-47e2-9291-507de6ce26e1" providerId="ADAL" clId="{3EB1B8CC-46AA-294B-A9B9-8417C091669B}" dt="2022-01-11T14:13:47.697" v="1165" actId="478"/>
          <ac:spMkLst>
            <pc:docMk/>
            <pc:sldMk cId="1874540409" sldId="284"/>
            <ac:spMk id="14" creationId="{B3AB863A-74D7-9A4C-B937-8F0F87E46A0A}"/>
          </ac:spMkLst>
        </pc:spChg>
        <pc:spChg chg="del">
          <ac:chgData name="Merono Penuela, Albert" userId="6a3d344d-267c-47e2-9291-507de6ce26e1" providerId="ADAL" clId="{3EB1B8CC-46AA-294B-A9B9-8417C091669B}" dt="2022-01-11T14:13:48.928" v="1166" actId="478"/>
          <ac:spMkLst>
            <pc:docMk/>
            <pc:sldMk cId="1874540409" sldId="284"/>
            <ac:spMk id="16" creationId="{BF598A35-D543-DA42-8148-095AB2943347}"/>
          </ac:spMkLst>
        </pc:spChg>
        <pc:spChg chg="add mod">
          <ac:chgData name="Merono Penuela, Albert" userId="6a3d344d-267c-47e2-9291-507de6ce26e1" providerId="ADAL" clId="{3EB1B8CC-46AA-294B-A9B9-8417C091669B}" dt="2022-01-11T14:17:15.050" v="1192" actId="1076"/>
          <ac:spMkLst>
            <pc:docMk/>
            <pc:sldMk cId="1874540409" sldId="284"/>
            <ac:spMk id="19" creationId="{4DDEB053-2AB8-2749-9D02-032EEBD47183}"/>
          </ac:spMkLst>
        </pc:spChg>
        <pc:picChg chg="del">
          <ac:chgData name="Merono Penuela, Albert" userId="6a3d344d-267c-47e2-9291-507de6ce26e1" providerId="ADAL" clId="{3EB1B8CC-46AA-294B-A9B9-8417C091669B}" dt="2022-01-11T14:13:33.831" v="1160" actId="478"/>
          <ac:picMkLst>
            <pc:docMk/>
            <pc:sldMk cId="1874540409" sldId="284"/>
            <ac:picMk id="6" creationId="{E7059EBD-A656-C843-996E-AC33EA3381A6}"/>
          </ac:picMkLst>
        </pc:picChg>
        <pc:picChg chg="add mod">
          <ac:chgData name="Merono Penuela, Albert" userId="6a3d344d-267c-47e2-9291-507de6ce26e1" providerId="ADAL" clId="{3EB1B8CC-46AA-294B-A9B9-8417C091669B}" dt="2022-01-11T14:14:01.749" v="1172" actId="1076"/>
          <ac:picMkLst>
            <pc:docMk/>
            <pc:sldMk cId="1874540409" sldId="284"/>
            <ac:picMk id="7170" creationId="{E552BF88-C465-1547-9D62-85F484262496}"/>
          </ac:picMkLst>
        </pc:picChg>
        <pc:picChg chg="add mod">
          <ac:chgData name="Merono Penuela, Albert" userId="6a3d344d-267c-47e2-9291-507de6ce26e1" providerId="ADAL" clId="{3EB1B8CC-46AA-294B-A9B9-8417C091669B}" dt="2022-01-11T14:16:54.464" v="1184" actId="1076"/>
          <ac:picMkLst>
            <pc:docMk/>
            <pc:sldMk cId="1874540409" sldId="284"/>
            <ac:picMk id="7172" creationId="{3CD5A446-A560-7B4C-AEAC-704A168084BD}"/>
          </ac:picMkLst>
        </pc:picChg>
      </pc:sldChg>
      <pc:sldChg chg="addSp delSp modSp add mod">
        <pc:chgData name="Merono Penuela, Albert" userId="6a3d344d-267c-47e2-9291-507de6ce26e1" providerId="ADAL" clId="{3EB1B8CC-46AA-294B-A9B9-8417C091669B}" dt="2022-01-14T11:08:50.657" v="1689" actId="1076"/>
        <pc:sldMkLst>
          <pc:docMk/>
          <pc:sldMk cId="2827348203" sldId="285"/>
        </pc:sldMkLst>
        <pc:spChg chg="mod">
          <ac:chgData name="Merono Penuela, Albert" userId="6a3d344d-267c-47e2-9291-507de6ce26e1" providerId="ADAL" clId="{3EB1B8CC-46AA-294B-A9B9-8417C091669B}" dt="2022-01-14T11:02:17.075" v="1208" actId="20577"/>
          <ac:spMkLst>
            <pc:docMk/>
            <pc:sldMk cId="2827348203" sldId="285"/>
            <ac:spMk id="2" creationId="{09AC7AD8-784B-354D-A6B2-448DFA1A2D08}"/>
          </ac:spMkLst>
        </pc:spChg>
        <pc:spChg chg="mod">
          <ac:chgData name="Merono Penuela, Albert" userId="6a3d344d-267c-47e2-9291-507de6ce26e1" providerId="ADAL" clId="{3EB1B8CC-46AA-294B-A9B9-8417C091669B}" dt="2022-01-14T11:07:29.127" v="1660" actId="113"/>
          <ac:spMkLst>
            <pc:docMk/>
            <pc:sldMk cId="2827348203" sldId="285"/>
            <ac:spMk id="3" creationId="{87F90FB1-D77C-6542-B767-F31C6627F48C}"/>
          </ac:spMkLst>
        </pc:spChg>
        <pc:picChg chg="add mod">
          <ac:chgData name="Merono Penuela, Albert" userId="6a3d344d-267c-47e2-9291-507de6ce26e1" providerId="ADAL" clId="{3EB1B8CC-46AA-294B-A9B9-8417C091669B}" dt="2022-01-14T11:08:29.105" v="1683" actId="1076"/>
          <ac:picMkLst>
            <pc:docMk/>
            <pc:sldMk cId="2827348203" sldId="285"/>
            <ac:picMk id="6" creationId="{18DEC142-FC97-284D-A271-D7BB3F06A4E0}"/>
          </ac:picMkLst>
        </pc:picChg>
        <pc:picChg chg="del">
          <ac:chgData name="Merono Penuela, Albert" userId="6a3d344d-267c-47e2-9291-507de6ce26e1" providerId="ADAL" clId="{3EB1B8CC-46AA-294B-A9B9-8417C091669B}" dt="2022-01-14T11:07:31.541" v="1661" actId="478"/>
          <ac:picMkLst>
            <pc:docMk/>
            <pc:sldMk cId="2827348203" sldId="285"/>
            <ac:picMk id="7" creationId="{F982DE78-4BE4-EE4B-B804-CC45603857A7}"/>
          </ac:picMkLst>
        </pc:picChg>
        <pc:picChg chg="del">
          <ac:chgData name="Merono Penuela, Albert" userId="6a3d344d-267c-47e2-9291-507de6ce26e1" providerId="ADAL" clId="{3EB1B8CC-46AA-294B-A9B9-8417C091669B}" dt="2022-01-14T11:07:32.313" v="1662" actId="478"/>
          <ac:picMkLst>
            <pc:docMk/>
            <pc:sldMk cId="2827348203" sldId="285"/>
            <ac:picMk id="8" creationId="{D5CEA508-E9E3-224E-B303-52797A78145E}"/>
          </ac:picMkLst>
        </pc:picChg>
        <pc:picChg chg="add mod">
          <ac:chgData name="Merono Penuela, Albert" userId="6a3d344d-267c-47e2-9291-507de6ce26e1" providerId="ADAL" clId="{3EB1B8CC-46AA-294B-A9B9-8417C091669B}" dt="2022-01-14T11:08:26.404" v="1682" actId="1076"/>
          <ac:picMkLst>
            <pc:docMk/>
            <pc:sldMk cId="2827348203" sldId="285"/>
            <ac:picMk id="9" creationId="{364DF2AA-9DE3-544F-9CDD-D9C40E67C4C7}"/>
          </ac:picMkLst>
        </pc:picChg>
        <pc:picChg chg="add mod">
          <ac:chgData name="Merono Penuela, Albert" userId="6a3d344d-267c-47e2-9291-507de6ce26e1" providerId="ADAL" clId="{3EB1B8CC-46AA-294B-A9B9-8417C091669B}" dt="2022-01-14T11:08:50.657" v="1689" actId="1076"/>
          <ac:picMkLst>
            <pc:docMk/>
            <pc:sldMk cId="2827348203" sldId="285"/>
            <ac:picMk id="10" creationId="{9F18A126-3BF2-D844-AA64-F67948C87A79}"/>
          </ac:picMkLst>
        </pc:picChg>
        <pc:picChg chg="add del mod">
          <ac:chgData name="Merono Penuela, Albert" userId="6a3d344d-267c-47e2-9291-507de6ce26e1" providerId="ADAL" clId="{3EB1B8CC-46AA-294B-A9B9-8417C091669B}" dt="2022-01-14T11:08:39.039" v="1685"/>
          <ac:picMkLst>
            <pc:docMk/>
            <pc:sldMk cId="2827348203" sldId="285"/>
            <ac:picMk id="11" creationId="{AE82ABE6-AB49-FF4A-809E-F7EB49F980BE}"/>
          </ac:picMkLst>
        </pc:picChg>
        <pc:picChg chg="add mod">
          <ac:chgData name="Merono Penuela, Albert" userId="6a3d344d-267c-47e2-9291-507de6ce26e1" providerId="ADAL" clId="{3EB1B8CC-46AA-294B-A9B9-8417C091669B}" dt="2022-01-14T11:08:47.925" v="1688" actId="1076"/>
          <ac:picMkLst>
            <pc:docMk/>
            <pc:sldMk cId="2827348203" sldId="285"/>
            <ac:picMk id="12" creationId="{CCCD17CA-E0A3-E64C-BB80-243BF5ED9678}"/>
          </ac:picMkLst>
        </pc:picChg>
      </pc:sldChg>
      <pc:sldChg chg="addSp modSp new mod">
        <pc:chgData name="Merono Penuela, Albert" userId="6a3d344d-267c-47e2-9291-507de6ce26e1" providerId="ADAL" clId="{3EB1B8CC-46AA-294B-A9B9-8417C091669B}" dt="2022-01-14T11:11:56.582" v="1806" actId="5793"/>
        <pc:sldMkLst>
          <pc:docMk/>
          <pc:sldMk cId="622641128" sldId="286"/>
        </pc:sldMkLst>
        <pc:spChg chg="mod">
          <ac:chgData name="Merono Penuela, Albert" userId="6a3d344d-267c-47e2-9291-507de6ce26e1" providerId="ADAL" clId="{3EB1B8CC-46AA-294B-A9B9-8417C091669B}" dt="2022-01-14T11:10:12.694" v="1713" actId="20577"/>
          <ac:spMkLst>
            <pc:docMk/>
            <pc:sldMk cId="622641128" sldId="286"/>
            <ac:spMk id="2" creationId="{846269BC-A2A9-844B-868C-671CFF896DB5}"/>
          </ac:spMkLst>
        </pc:spChg>
        <pc:spChg chg="mod">
          <ac:chgData name="Merono Penuela, Albert" userId="6a3d344d-267c-47e2-9291-507de6ce26e1" providerId="ADAL" clId="{3EB1B8CC-46AA-294B-A9B9-8417C091669B}" dt="2022-01-14T11:11:56.582" v="1806" actId="5793"/>
          <ac:spMkLst>
            <pc:docMk/>
            <pc:sldMk cId="622641128" sldId="286"/>
            <ac:spMk id="3" creationId="{58DBDCEA-BD0D-0E40-8ACB-D69FAF772CC6}"/>
          </ac:spMkLst>
        </pc:spChg>
        <pc:spChg chg="add mod">
          <ac:chgData name="Merono Penuela, Albert" userId="6a3d344d-267c-47e2-9291-507de6ce26e1" providerId="ADAL" clId="{3EB1B8CC-46AA-294B-A9B9-8417C091669B}" dt="2022-01-14T11:11:16.563" v="1798" actId="113"/>
          <ac:spMkLst>
            <pc:docMk/>
            <pc:sldMk cId="622641128" sldId="286"/>
            <ac:spMk id="6" creationId="{76127225-F17B-4649-A0B7-930DD4A6D5F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43ADF7-C1E8-48DD-86AF-C938E15045F9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0ED3FE4-E558-4CBE-BA83-02344832CE1F}">
      <dgm:prSet/>
      <dgm:spPr/>
      <dgm:t>
        <a:bodyPr/>
        <a:lstStyle/>
        <a:p>
          <a:r>
            <a:rPr lang="en-GB" b="1"/>
            <a:t>Social and economic networks</a:t>
          </a:r>
          <a:r>
            <a:rPr lang="en-GB"/>
            <a:t>: People or groups with contacts or interactions between them</a:t>
          </a:r>
          <a:endParaRPr lang="en-US"/>
        </a:p>
      </dgm:t>
    </dgm:pt>
    <dgm:pt modelId="{C1A8C644-01E3-47ED-96E3-DDE215ECB2AD}" type="parTrans" cxnId="{FFB13A3C-CC3F-46E3-9A53-51012F693319}">
      <dgm:prSet/>
      <dgm:spPr/>
      <dgm:t>
        <a:bodyPr/>
        <a:lstStyle/>
        <a:p>
          <a:endParaRPr lang="en-US"/>
        </a:p>
      </dgm:t>
    </dgm:pt>
    <dgm:pt modelId="{435731A2-09B2-4842-96C5-D035CC1ED30D}" type="sibTrans" cxnId="{FFB13A3C-CC3F-46E3-9A53-51012F693319}">
      <dgm:prSet/>
      <dgm:spPr/>
      <dgm:t>
        <a:bodyPr/>
        <a:lstStyle/>
        <a:p>
          <a:endParaRPr lang="en-US"/>
        </a:p>
      </dgm:t>
    </dgm:pt>
    <dgm:pt modelId="{BF0484FA-067A-49B6-A0F9-12D2F77D47CC}">
      <dgm:prSet/>
      <dgm:spPr/>
      <dgm:t>
        <a:bodyPr/>
        <a:lstStyle/>
        <a:p>
          <a:r>
            <a:rPr lang="en-GB"/>
            <a:t>Friendship networks, business relations between companies, intermarriages between families, labour markets </a:t>
          </a:r>
          <a:endParaRPr lang="en-US"/>
        </a:p>
      </dgm:t>
    </dgm:pt>
    <dgm:pt modelId="{8BC11BE6-E219-4F57-9861-307AFBFFCFE0}" type="parTrans" cxnId="{0470381E-B36E-491C-830E-3BC7242F8A3A}">
      <dgm:prSet/>
      <dgm:spPr/>
      <dgm:t>
        <a:bodyPr/>
        <a:lstStyle/>
        <a:p>
          <a:endParaRPr lang="en-US"/>
        </a:p>
      </dgm:t>
    </dgm:pt>
    <dgm:pt modelId="{E7487FA1-7724-429E-8B3C-36A87B177482}" type="sibTrans" cxnId="{0470381E-B36E-491C-830E-3BC7242F8A3A}">
      <dgm:prSet/>
      <dgm:spPr/>
      <dgm:t>
        <a:bodyPr/>
        <a:lstStyle/>
        <a:p>
          <a:endParaRPr lang="en-US"/>
        </a:p>
      </dgm:t>
    </dgm:pt>
    <dgm:pt modelId="{762BF5E3-C7CA-4C2E-85BA-BA701E631D22}">
      <dgm:prSet/>
      <dgm:spPr/>
      <dgm:t>
        <a:bodyPr/>
        <a:lstStyle/>
        <a:p>
          <a:r>
            <a:rPr lang="en-US" b="1"/>
            <a:t>Example</a:t>
          </a:r>
          <a:r>
            <a:rPr lang="en-US"/>
            <a:t>: To understand disease spread, you need to know social networks.</a:t>
          </a:r>
        </a:p>
      </dgm:t>
    </dgm:pt>
    <dgm:pt modelId="{FC886C8C-03E2-444D-A265-47EEF82FF4F3}" type="parTrans" cxnId="{DD4A6410-25F0-465D-8A82-F3B41794C617}">
      <dgm:prSet/>
      <dgm:spPr/>
      <dgm:t>
        <a:bodyPr/>
        <a:lstStyle/>
        <a:p>
          <a:endParaRPr lang="en-US"/>
        </a:p>
      </dgm:t>
    </dgm:pt>
    <dgm:pt modelId="{D5EEFC73-EA49-4AB8-A03D-7675A82FA660}" type="sibTrans" cxnId="{DD4A6410-25F0-465D-8A82-F3B41794C617}">
      <dgm:prSet/>
      <dgm:spPr/>
      <dgm:t>
        <a:bodyPr/>
        <a:lstStyle/>
        <a:p>
          <a:endParaRPr lang="en-US"/>
        </a:p>
      </dgm:t>
    </dgm:pt>
    <dgm:pt modelId="{53444E4F-4F49-459F-B5AA-128182C3FFCE}">
      <dgm:prSet/>
      <dgm:spPr/>
      <dgm:t>
        <a:bodyPr/>
        <a:lstStyle/>
        <a:p>
          <a:r>
            <a:rPr lang="en-GB" b="1"/>
            <a:t>Questions</a:t>
          </a:r>
          <a:r>
            <a:rPr lang="en-GB"/>
            <a:t>: Degree of connectedness, small-world effects </a:t>
          </a:r>
          <a:endParaRPr lang="en-US"/>
        </a:p>
      </dgm:t>
    </dgm:pt>
    <dgm:pt modelId="{412F6AEE-E567-4E9E-A235-669FBAEB7086}" type="parTrans" cxnId="{E7D30620-0300-4619-9F99-D6657AF60AE5}">
      <dgm:prSet/>
      <dgm:spPr/>
      <dgm:t>
        <a:bodyPr/>
        <a:lstStyle/>
        <a:p>
          <a:endParaRPr lang="en-US"/>
        </a:p>
      </dgm:t>
    </dgm:pt>
    <dgm:pt modelId="{D6D74E0C-5C6E-4DFE-A243-00F4EFD9CDF7}" type="sibTrans" cxnId="{E7D30620-0300-4619-9F99-D6657AF60AE5}">
      <dgm:prSet/>
      <dgm:spPr/>
      <dgm:t>
        <a:bodyPr/>
        <a:lstStyle/>
        <a:p>
          <a:endParaRPr lang="en-US"/>
        </a:p>
      </dgm:t>
    </dgm:pt>
    <dgm:pt modelId="{0E21654D-CB43-4409-BA2E-32DE06C41E2D}">
      <dgm:prSet/>
      <dgm:spPr/>
      <dgm:t>
        <a:bodyPr/>
        <a:lstStyle/>
        <a:p>
          <a:r>
            <a:rPr lang="en-GB" b="1"/>
            <a:t>Information networks</a:t>
          </a:r>
          <a:r>
            <a:rPr lang="en-GB"/>
            <a:t>: Connections of information objects</a:t>
          </a:r>
          <a:endParaRPr lang="en-US"/>
        </a:p>
      </dgm:t>
    </dgm:pt>
    <dgm:pt modelId="{EB41C0E3-8ECD-4FF6-B9F4-3C84ECAC10D4}" type="parTrans" cxnId="{97D5424C-0B58-49ED-A4F9-D1D69745D7E8}">
      <dgm:prSet/>
      <dgm:spPr/>
      <dgm:t>
        <a:bodyPr/>
        <a:lstStyle/>
        <a:p>
          <a:endParaRPr lang="en-US"/>
        </a:p>
      </dgm:t>
    </dgm:pt>
    <dgm:pt modelId="{C775F73D-841B-482C-926C-9D3E2C7E5680}" type="sibTrans" cxnId="{97D5424C-0B58-49ED-A4F9-D1D69745D7E8}">
      <dgm:prSet/>
      <dgm:spPr/>
      <dgm:t>
        <a:bodyPr/>
        <a:lstStyle/>
        <a:p>
          <a:endParaRPr lang="en-US"/>
        </a:p>
      </dgm:t>
    </dgm:pt>
    <dgm:pt modelId="{09EC7DEA-4C69-4378-98D8-C34096F76A14}">
      <dgm:prSet/>
      <dgm:spPr/>
      <dgm:t>
        <a:bodyPr/>
        <a:lstStyle/>
        <a:p>
          <a:r>
            <a:rPr lang="en-GB"/>
            <a:t>Academic paper citations, network of webpages with links to others</a:t>
          </a:r>
          <a:endParaRPr lang="en-US"/>
        </a:p>
      </dgm:t>
    </dgm:pt>
    <dgm:pt modelId="{204F8753-A0A1-479B-857F-8FBD7FEE4814}" type="parTrans" cxnId="{08E50E41-C813-473A-9E49-B8E1D7E92271}">
      <dgm:prSet/>
      <dgm:spPr/>
      <dgm:t>
        <a:bodyPr/>
        <a:lstStyle/>
        <a:p>
          <a:endParaRPr lang="en-US"/>
        </a:p>
      </dgm:t>
    </dgm:pt>
    <dgm:pt modelId="{3FE2D1C2-F41A-440C-BEFE-4FB4729C52E0}" type="sibTrans" cxnId="{08E50E41-C813-473A-9E49-B8E1D7E92271}">
      <dgm:prSet/>
      <dgm:spPr/>
      <dgm:t>
        <a:bodyPr/>
        <a:lstStyle/>
        <a:p>
          <a:endParaRPr lang="en-US"/>
        </a:p>
      </dgm:t>
    </dgm:pt>
    <dgm:pt modelId="{58903913-152A-4440-B802-FD2551747C33}">
      <dgm:prSet/>
      <dgm:spPr/>
      <dgm:t>
        <a:bodyPr/>
        <a:lstStyle/>
        <a:p>
          <a:r>
            <a:rPr lang="en-US" b="1"/>
            <a:t>Example</a:t>
          </a:r>
          <a:r>
            <a:rPr lang="en-US"/>
            <a:t>: To understand news dissemination, you need to know information networks.</a:t>
          </a:r>
        </a:p>
      </dgm:t>
    </dgm:pt>
    <dgm:pt modelId="{7C5501C9-B1AB-43E8-B173-B373C1D9C8C7}" type="parTrans" cxnId="{239F527C-84C7-43A2-B814-0543B8DAC488}">
      <dgm:prSet/>
      <dgm:spPr/>
      <dgm:t>
        <a:bodyPr/>
        <a:lstStyle/>
        <a:p>
          <a:endParaRPr lang="en-US"/>
        </a:p>
      </dgm:t>
    </dgm:pt>
    <dgm:pt modelId="{D2A00B4E-7F78-4F39-B3EC-C03A19E2EF93}" type="sibTrans" cxnId="{239F527C-84C7-43A2-B814-0543B8DAC488}">
      <dgm:prSet/>
      <dgm:spPr/>
      <dgm:t>
        <a:bodyPr/>
        <a:lstStyle/>
        <a:p>
          <a:endParaRPr lang="en-US"/>
        </a:p>
      </dgm:t>
    </dgm:pt>
    <dgm:pt modelId="{56F32568-1F8B-4623-B61A-410AA9A940A6}">
      <dgm:prSet/>
      <dgm:spPr/>
      <dgm:t>
        <a:bodyPr/>
        <a:lstStyle/>
        <a:p>
          <a:r>
            <a:rPr lang="en-GB" b="1"/>
            <a:t>Questions</a:t>
          </a:r>
          <a:r>
            <a:rPr lang="en-GB"/>
            <a:t>: Ranking, navigation</a:t>
          </a:r>
          <a:endParaRPr lang="en-US"/>
        </a:p>
      </dgm:t>
    </dgm:pt>
    <dgm:pt modelId="{AC8CFEC5-593A-473D-8756-4193FFD51FC7}" type="parTrans" cxnId="{2BDFB32D-7370-4952-97B8-65FA76739194}">
      <dgm:prSet/>
      <dgm:spPr/>
      <dgm:t>
        <a:bodyPr/>
        <a:lstStyle/>
        <a:p>
          <a:endParaRPr lang="en-US"/>
        </a:p>
      </dgm:t>
    </dgm:pt>
    <dgm:pt modelId="{4D663805-B0CB-4E7C-BCC4-DAFE8736A1E9}" type="sibTrans" cxnId="{2BDFB32D-7370-4952-97B8-65FA76739194}">
      <dgm:prSet/>
      <dgm:spPr/>
      <dgm:t>
        <a:bodyPr/>
        <a:lstStyle/>
        <a:p>
          <a:endParaRPr lang="en-US"/>
        </a:p>
      </dgm:t>
    </dgm:pt>
    <dgm:pt modelId="{A6DF28DF-82BE-4635-A476-CF194723A90F}">
      <dgm:prSet/>
      <dgm:spPr/>
      <dgm:t>
        <a:bodyPr/>
        <a:lstStyle/>
        <a:p>
          <a:r>
            <a:rPr lang="en-GB" b="1"/>
            <a:t>Spatial networks</a:t>
          </a:r>
          <a:r>
            <a:rPr lang="en-GB"/>
            <a:t>: Networks where nodes and edges have location</a:t>
          </a:r>
          <a:endParaRPr lang="en-US"/>
        </a:p>
      </dgm:t>
    </dgm:pt>
    <dgm:pt modelId="{0378DE2D-0605-4B86-9BAC-E8DB61DDA55A}" type="parTrans" cxnId="{6134FC8A-308B-436E-AC0F-EC83D35AE24B}">
      <dgm:prSet/>
      <dgm:spPr/>
      <dgm:t>
        <a:bodyPr/>
        <a:lstStyle/>
        <a:p>
          <a:endParaRPr lang="en-US"/>
        </a:p>
      </dgm:t>
    </dgm:pt>
    <dgm:pt modelId="{6BF85486-3FC3-4B74-A4F6-44DAD2EB5DBA}" type="sibTrans" cxnId="{6134FC8A-308B-436E-AC0F-EC83D35AE24B}">
      <dgm:prSet/>
      <dgm:spPr/>
      <dgm:t>
        <a:bodyPr/>
        <a:lstStyle/>
        <a:p>
          <a:endParaRPr lang="en-US"/>
        </a:p>
      </dgm:t>
    </dgm:pt>
    <dgm:pt modelId="{5361EA9E-0012-4B07-884D-7901B64C24DF}">
      <dgm:prSet/>
      <dgm:spPr/>
      <dgm:t>
        <a:bodyPr/>
        <a:lstStyle/>
        <a:p>
          <a:r>
            <a:rPr lang="en-GB"/>
            <a:t>Road networks, migration destinations, river systems</a:t>
          </a:r>
          <a:endParaRPr lang="en-US"/>
        </a:p>
      </dgm:t>
    </dgm:pt>
    <dgm:pt modelId="{FD0F09DC-C719-4BD9-BBD5-6ED63F7FE79D}" type="parTrans" cxnId="{2A198F6B-796D-43CA-9917-932D8873F6AF}">
      <dgm:prSet/>
      <dgm:spPr/>
      <dgm:t>
        <a:bodyPr/>
        <a:lstStyle/>
        <a:p>
          <a:endParaRPr lang="en-US"/>
        </a:p>
      </dgm:t>
    </dgm:pt>
    <dgm:pt modelId="{CD1BAD07-9CBE-4D94-84C5-6810E48A7FF2}" type="sibTrans" cxnId="{2A198F6B-796D-43CA-9917-932D8873F6AF}">
      <dgm:prSet/>
      <dgm:spPr/>
      <dgm:t>
        <a:bodyPr/>
        <a:lstStyle/>
        <a:p>
          <a:endParaRPr lang="en-US"/>
        </a:p>
      </dgm:t>
    </dgm:pt>
    <dgm:pt modelId="{B63CE306-8C27-428A-A5AE-F03425A0BC9A}">
      <dgm:prSet/>
      <dgm:spPr/>
      <dgm:t>
        <a:bodyPr/>
        <a:lstStyle/>
        <a:p>
          <a:r>
            <a:rPr lang="en-GB" b="1"/>
            <a:t>Example</a:t>
          </a:r>
          <a:r>
            <a:rPr lang="en-GB"/>
            <a:t>: To understand whether crime is distributed according to space, you need to know street networks</a:t>
          </a:r>
          <a:endParaRPr lang="en-US"/>
        </a:p>
      </dgm:t>
    </dgm:pt>
    <dgm:pt modelId="{0741D912-0000-496D-9482-DF6B292484AA}" type="parTrans" cxnId="{C5886014-CF38-4235-90BB-A74CFECBE7AD}">
      <dgm:prSet/>
      <dgm:spPr/>
      <dgm:t>
        <a:bodyPr/>
        <a:lstStyle/>
        <a:p>
          <a:endParaRPr lang="en-US"/>
        </a:p>
      </dgm:t>
    </dgm:pt>
    <dgm:pt modelId="{A2B3244E-527D-4930-B864-BDCC546B939F}" type="sibTrans" cxnId="{C5886014-CF38-4235-90BB-A74CFECBE7AD}">
      <dgm:prSet/>
      <dgm:spPr/>
      <dgm:t>
        <a:bodyPr/>
        <a:lstStyle/>
        <a:p>
          <a:endParaRPr lang="en-US"/>
        </a:p>
      </dgm:t>
    </dgm:pt>
    <dgm:pt modelId="{F77D6AA3-6952-4EA8-BB7B-49D340061063}">
      <dgm:prSet/>
      <dgm:spPr/>
      <dgm:t>
        <a:bodyPr/>
        <a:lstStyle/>
        <a:p>
          <a:r>
            <a:rPr lang="en-GB" b="1"/>
            <a:t>Questions</a:t>
          </a:r>
          <a:r>
            <a:rPr lang="en-GB"/>
            <a:t>: Network-based clustering or correlations</a:t>
          </a:r>
          <a:endParaRPr lang="en-US"/>
        </a:p>
      </dgm:t>
    </dgm:pt>
    <dgm:pt modelId="{8169B46D-D432-4382-9172-6ACB88D41F24}" type="parTrans" cxnId="{10313BC5-78A1-430C-AD1B-82E106DBAAF4}">
      <dgm:prSet/>
      <dgm:spPr/>
      <dgm:t>
        <a:bodyPr/>
        <a:lstStyle/>
        <a:p>
          <a:endParaRPr lang="en-US"/>
        </a:p>
      </dgm:t>
    </dgm:pt>
    <dgm:pt modelId="{127AACFB-1B27-4EBA-83A6-697314909E05}" type="sibTrans" cxnId="{10313BC5-78A1-430C-AD1B-82E106DBAAF4}">
      <dgm:prSet/>
      <dgm:spPr/>
      <dgm:t>
        <a:bodyPr/>
        <a:lstStyle/>
        <a:p>
          <a:endParaRPr lang="en-US"/>
        </a:p>
      </dgm:t>
    </dgm:pt>
    <dgm:pt modelId="{94E4A82A-1452-F148-BF93-AAD62E4801FC}" type="pres">
      <dgm:prSet presAssocID="{3143ADF7-C1E8-48DD-86AF-C938E15045F9}" presName="linear" presStyleCnt="0">
        <dgm:presLayoutVars>
          <dgm:dir/>
          <dgm:animLvl val="lvl"/>
          <dgm:resizeHandles val="exact"/>
        </dgm:presLayoutVars>
      </dgm:prSet>
      <dgm:spPr/>
    </dgm:pt>
    <dgm:pt modelId="{39F6BD14-5010-1E46-964B-53FAE8D8126D}" type="pres">
      <dgm:prSet presAssocID="{20ED3FE4-E558-4CBE-BA83-02344832CE1F}" presName="parentLin" presStyleCnt="0"/>
      <dgm:spPr/>
    </dgm:pt>
    <dgm:pt modelId="{9D44C192-3F9A-CD4E-A337-0F9405410D8E}" type="pres">
      <dgm:prSet presAssocID="{20ED3FE4-E558-4CBE-BA83-02344832CE1F}" presName="parentLeftMargin" presStyleLbl="node1" presStyleIdx="0" presStyleCnt="3"/>
      <dgm:spPr/>
    </dgm:pt>
    <dgm:pt modelId="{440FE60C-503B-DB4D-8141-7C8E5DAB2F16}" type="pres">
      <dgm:prSet presAssocID="{20ED3FE4-E558-4CBE-BA83-02344832CE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F7D0D2-355C-A946-884C-6CDC9671569E}" type="pres">
      <dgm:prSet presAssocID="{20ED3FE4-E558-4CBE-BA83-02344832CE1F}" presName="negativeSpace" presStyleCnt="0"/>
      <dgm:spPr/>
    </dgm:pt>
    <dgm:pt modelId="{5C9F7790-797E-0040-9341-23E216962BA8}" type="pres">
      <dgm:prSet presAssocID="{20ED3FE4-E558-4CBE-BA83-02344832CE1F}" presName="childText" presStyleLbl="conFgAcc1" presStyleIdx="0" presStyleCnt="3">
        <dgm:presLayoutVars>
          <dgm:bulletEnabled val="1"/>
        </dgm:presLayoutVars>
      </dgm:prSet>
      <dgm:spPr/>
    </dgm:pt>
    <dgm:pt modelId="{906E0F9E-E41C-DF48-B5D6-62D18FBB6239}" type="pres">
      <dgm:prSet presAssocID="{435731A2-09B2-4842-96C5-D035CC1ED30D}" presName="spaceBetweenRectangles" presStyleCnt="0"/>
      <dgm:spPr/>
    </dgm:pt>
    <dgm:pt modelId="{C8D55800-4AA1-9F4D-8368-22B6E9A74598}" type="pres">
      <dgm:prSet presAssocID="{0E21654D-CB43-4409-BA2E-32DE06C41E2D}" presName="parentLin" presStyleCnt="0"/>
      <dgm:spPr/>
    </dgm:pt>
    <dgm:pt modelId="{38C0D493-E718-B540-BE6A-D07668F9E59B}" type="pres">
      <dgm:prSet presAssocID="{0E21654D-CB43-4409-BA2E-32DE06C41E2D}" presName="parentLeftMargin" presStyleLbl="node1" presStyleIdx="0" presStyleCnt="3"/>
      <dgm:spPr/>
    </dgm:pt>
    <dgm:pt modelId="{6BB8376F-5A4D-FB4D-A23D-7B7E56CD0D4D}" type="pres">
      <dgm:prSet presAssocID="{0E21654D-CB43-4409-BA2E-32DE06C41E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9C0E169-BF2E-B24F-BF49-EDDD12BAA006}" type="pres">
      <dgm:prSet presAssocID="{0E21654D-CB43-4409-BA2E-32DE06C41E2D}" presName="negativeSpace" presStyleCnt="0"/>
      <dgm:spPr/>
    </dgm:pt>
    <dgm:pt modelId="{9A709898-3288-754D-8E04-8D1CAA9F3160}" type="pres">
      <dgm:prSet presAssocID="{0E21654D-CB43-4409-BA2E-32DE06C41E2D}" presName="childText" presStyleLbl="conFgAcc1" presStyleIdx="1" presStyleCnt="3">
        <dgm:presLayoutVars>
          <dgm:bulletEnabled val="1"/>
        </dgm:presLayoutVars>
      </dgm:prSet>
      <dgm:spPr/>
    </dgm:pt>
    <dgm:pt modelId="{2C81E6F5-7BE6-5F44-802D-3BB3D44C4A25}" type="pres">
      <dgm:prSet presAssocID="{C775F73D-841B-482C-926C-9D3E2C7E5680}" presName="spaceBetweenRectangles" presStyleCnt="0"/>
      <dgm:spPr/>
    </dgm:pt>
    <dgm:pt modelId="{047E3354-6D11-BE4D-9580-D0AE693D636F}" type="pres">
      <dgm:prSet presAssocID="{A6DF28DF-82BE-4635-A476-CF194723A90F}" presName="parentLin" presStyleCnt="0"/>
      <dgm:spPr/>
    </dgm:pt>
    <dgm:pt modelId="{69EC06B1-9A4B-3E48-B51C-F995B602080B}" type="pres">
      <dgm:prSet presAssocID="{A6DF28DF-82BE-4635-A476-CF194723A90F}" presName="parentLeftMargin" presStyleLbl="node1" presStyleIdx="1" presStyleCnt="3"/>
      <dgm:spPr/>
    </dgm:pt>
    <dgm:pt modelId="{98F64FA1-38D3-AF4A-914E-1B355A8D921F}" type="pres">
      <dgm:prSet presAssocID="{A6DF28DF-82BE-4635-A476-CF194723A9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238AFAC-262A-A247-AAA4-BE4951FE58E4}" type="pres">
      <dgm:prSet presAssocID="{A6DF28DF-82BE-4635-A476-CF194723A90F}" presName="negativeSpace" presStyleCnt="0"/>
      <dgm:spPr/>
    </dgm:pt>
    <dgm:pt modelId="{9BF606F7-1E3C-8247-9DE7-001EC64A314E}" type="pres">
      <dgm:prSet presAssocID="{A6DF28DF-82BE-4635-A476-CF194723A9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4A6410-25F0-465D-8A82-F3B41794C617}" srcId="{20ED3FE4-E558-4CBE-BA83-02344832CE1F}" destId="{762BF5E3-C7CA-4C2E-85BA-BA701E631D22}" srcOrd="1" destOrd="0" parTransId="{FC886C8C-03E2-444D-A265-47EEF82FF4F3}" sibTransId="{D5EEFC73-EA49-4AB8-A03D-7675A82FA660}"/>
    <dgm:cxn modelId="{C5886014-CF38-4235-90BB-A74CFECBE7AD}" srcId="{A6DF28DF-82BE-4635-A476-CF194723A90F}" destId="{B63CE306-8C27-428A-A5AE-F03425A0BC9A}" srcOrd="1" destOrd="0" parTransId="{0741D912-0000-496D-9482-DF6B292484AA}" sibTransId="{A2B3244E-527D-4930-B864-BDCC546B939F}"/>
    <dgm:cxn modelId="{0470381E-B36E-491C-830E-3BC7242F8A3A}" srcId="{20ED3FE4-E558-4CBE-BA83-02344832CE1F}" destId="{BF0484FA-067A-49B6-A0F9-12D2F77D47CC}" srcOrd="0" destOrd="0" parTransId="{8BC11BE6-E219-4F57-9861-307AFBFFCFE0}" sibTransId="{E7487FA1-7724-429E-8B3C-36A87B177482}"/>
    <dgm:cxn modelId="{E7D30620-0300-4619-9F99-D6657AF60AE5}" srcId="{20ED3FE4-E558-4CBE-BA83-02344832CE1F}" destId="{53444E4F-4F49-459F-B5AA-128182C3FFCE}" srcOrd="2" destOrd="0" parTransId="{412F6AEE-E567-4E9E-A235-669FBAEB7086}" sibTransId="{D6D74E0C-5C6E-4DFE-A243-00F4EFD9CDF7}"/>
    <dgm:cxn modelId="{E430EF23-A59C-F640-B7B5-2E85ED07DD92}" type="presOf" srcId="{53444E4F-4F49-459F-B5AA-128182C3FFCE}" destId="{5C9F7790-797E-0040-9341-23E216962BA8}" srcOrd="0" destOrd="2" presId="urn:microsoft.com/office/officeart/2005/8/layout/list1"/>
    <dgm:cxn modelId="{3C628925-0293-3B47-8F4E-FEA35E0E17FE}" type="presOf" srcId="{58903913-152A-4440-B802-FD2551747C33}" destId="{9A709898-3288-754D-8E04-8D1CAA9F3160}" srcOrd="0" destOrd="1" presId="urn:microsoft.com/office/officeart/2005/8/layout/list1"/>
    <dgm:cxn modelId="{2BDFB32D-7370-4952-97B8-65FA76739194}" srcId="{0E21654D-CB43-4409-BA2E-32DE06C41E2D}" destId="{56F32568-1F8B-4623-B61A-410AA9A940A6}" srcOrd="2" destOrd="0" parTransId="{AC8CFEC5-593A-473D-8756-4193FFD51FC7}" sibTransId="{4D663805-B0CB-4E7C-BCC4-DAFE8736A1E9}"/>
    <dgm:cxn modelId="{FFB13A3C-CC3F-46E3-9A53-51012F693319}" srcId="{3143ADF7-C1E8-48DD-86AF-C938E15045F9}" destId="{20ED3FE4-E558-4CBE-BA83-02344832CE1F}" srcOrd="0" destOrd="0" parTransId="{C1A8C644-01E3-47ED-96E3-DDE215ECB2AD}" sibTransId="{435731A2-09B2-4842-96C5-D035CC1ED30D}"/>
    <dgm:cxn modelId="{959C1D3E-623D-2048-8F84-0CF4D38E0827}" type="presOf" srcId="{0E21654D-CB43-4409-BA2E-32DE06C41E2D}" destId="{38C0D493-E718-B540-BE6A-D07668F9E59B}" srcOrd="0" destOrd="0" presId="urn:microsoft.com/office/officeart/2005/8/layout/list1"/>
    <dgm:cxn modelId="{08E50E41-C813-473A-9E49-B8E1D7E92271}" srcId="{0E21654D-CB43-4409-BA2E-32DE06C41E2D}" destId="{09EC7DEA-4C69-4378-98D8-C34096F76A14}" srcOrd="0" destOrd="0" parTransId="{204F8753-A0A1-479B-857F-8FBD7FEE4814}" sibTransId="{3FE2D1C2-F41A-440C-BEFE-4FB4729C52E0}"/>
    <dgm:cxn modelId="{06141441-527B-E645-BA19-A884C3C4959B}" type="presOf" srcId="{A6DF28DF-82BE-4635-A476-CF194723A90F}" destId="{98F64FA1-38D3-AF4A-914E-1B355A8D921F}" srcOrd="1" destOrd="0" presId="urn:microsoft.com/office/officeart/2005/8/layout/list1"/>
    <dgm:cxn modelId="{0D67E647-2018-DC42-8134-0433F51235EA}" type="presOf" srcId="{5361EA9E-0012-4B07-884D-7901B64C24DF}" destId="{9BF606F7-1E3C-8247-9DE7-001EC64A314E}" srcOrd="0" destOrd="0" presId="urn:microsoft.com/office/officeart/2005/8/layout/list1"/>
    <dgm:cxn modelId="{97D5424C-0B58-49ED-A4F9-D1D69745D7E8}" srcId="{3143ADF7-C1E8-48DD-86AF-C938E15045F9}" destId="{0E21654D-CB43-4409-BA2E-32DE06C41E2D}" srcOrd="1" destOrd="0" parTransId="{EB41C0E3-8ECD-4FF6-B9F4-3C84ECAC10D4}" sibTransId="{C775F73D-841B-482C-926C-9D3E2C7E5680}"/>
    <dgm:cxn modelId="{7B3A194E-E165-D743-BCA9-0A630B25F781}" type="presOf" srcId="{F77D6AA3-6952-4EA8-BB7B-49D340061063}" destId="{9BF606F7-1E3C-8247-9DE7-001EC64A314E}" srcOrd="0" destOrd="2" presId="urn:microsoft.com/office/officeart/2005/8/layout/list1"/>
    <dgm:cxn modelId="{2A198F6B-796D-43CA-9917-932D8873F6AF}" srcId="{A6DF28DF-82BE-4635-A476-CF194723A90F}" destId="{5361EA9E-0012-4B07-884D-7901B64C24DF}" srcOrd="0" destOrd="0" parTransId="{FD0F09DC-C719-4BD9-BBD5-6ED63F7FE79D}" sibTransId="{CD1BAD07-9CBE-4D94-84C5-6810E48A7FF2}"/>
    <dgm:cxn modelId="{BEB7E87B-27EE-4F48-AB67-314577C114BD}" type="presOf" srcId="{B63CE306-8C27-428A-A5AE-F03425A0BC9A}" destId="{9BF606F7-1E3C-8247-9DE7-001EC64A314E}" srcOrd="0" destOrd="1" presId="urn:microsoft.com/office/officeart/2005/8/layout/list1"/>
    <dgm:cxn modelId="{239F527C-84C7-43A2-B814-0543B8DAC488}" srcId="{0E21654D-CB43-4409-BA2E-32DE06C41E2D}" destId="{58903913-152A-4440-B802-FD2551747C33}" srcOrd="1" destOrd="0" parTransId="{7C5501C9-B1AB-43E8-B173-B373C1D9C8C7}" sibTransId="{D2A00B4E-7F78-4F39-B3EC-C03A19E2EF93}"/>
    <dgm:cxn modelId="{F3513687-A52E-0040-84ED-F7CFAD2C4C59}" type="presOf" srcId="{BF0484FA-067A-49B6-A0F9-12D2F77D47CC}" destId="{5C9F7790-797E-0040-9341-23E216962BA8}" srcOrd="0" destOrd="0" presId="urn:microsoft.com/office/officeart/2005/8/layout/list1"/>
    <dgm:cxn modelId="{6134FC8A-308B-436E-AC0F-EC83D35AE24B}" srcId="{3143ADF7-C1E8-48DD-86AF-C938E15045F9}" destId="{A6DF28DF-82BE-4635-A476-CF194723A90F}" srcOrd="2" destOrd="0" parTransId="{0378DE2D-0605-4B86-9BAC-E8DB61DDA55A}" sibTransId="{6BF85486-3FC3-4B74-A4F6-44DAD2EB5DBA}"/>
    <dgm:cxn modelId="{C5CEF18E-9043-C646-9A77-8D188108AABA}" type="presOf" srcId="{56F32568-1F8B-4623-B61A-410AA9A940A6}" destId="{9A709898-3288-754D-8E04-8D1CAA9F3160}" srcOrd="0" destOrd="2" presId="urn:microsoft.com/office/officeart/2005/8/layout/list1"/>
    <dgm:cxn modelId="{C2A45295-D4E9-0846-8478-A0C2C22E663F}" type="presOf" srcId="{20ED3FE4-E558-4CBE-BA83-02344832CE1F}" destId="{440FE60C-503B-DB4D-8141-7C8E5DAB2F16}" srcOrd="1" destOrd="0" presId="urn:microsoft.com/office/officeart/2005/8/layout/list1"/>
    <dgm:cxn modelId="{AFC81698-2B17-1C4B-A605-AC1992C5F90D}" type="presOf" srcId="{20ED3FE4-E558-4CBE-BA83-02344832CE1F}" destId="{9D44C192-3F9A-CD4E-A337-0F9405410D8E}" srcOrd="0" destOrd="0" presId="urn:microsoft.com/office/officeart/2005/8/layout/list1"/>
    <dgm:cxn modelId="{10313BC5-78A1-430C-AD1B-82E106DBAAF4}" srcId="{A6DF28DF-82BE-4635-A476-CF194723A90F}" destId="{F77D6AA3-6952-4EA8-BB7B-49D340061063}" srcOrd="2" destOrd="0" parTransId="{8169B46D-D432-4382-9172-6ACB88D41F24}" sibTransId="{127AACFB-1B27-4EBA-83A6-697314909E05}"/>
    <dgm:cxn modelId="{1D6F8DC9-283A-A549-B1F0-2932F4A18FDD}" type="presOf" srcId="{0E21654D-CB43-4409-BA2E-32DE06C41E2D}" destId="{6BB8376F-5A4D-FB4D-A23D-7B7E56CD0D4D}" srcOrd="1" destOrd="0" presId="urn:microsoft.com/office/officeart/2005/8/layout/list1"/>
    <dgm:cxn modelId="{2C0F72CC-847E-294C-B099-7ADDD0D9D3E1}" type="presOf" srcId="{A6DF28DF-82BE-4635-A476-CF194723A90F}" destId="{69EC06B1-9A4B-3E48-B51C-F995B602080B}" srcOrd="0" destOrd="0" presId="urn:microsoft.com/office/officeart/2005/8/layout/list1"/>
    <dgm:cxn modelId="{B80817CD-816E-FD4A-BDD9-D97963204EB2}" type="presOf" srcId="{762BF5E3-C7CA-4C2E-85BA-BA701E631D22}" destId="{5C9F7790-797E-0040-9341-23E216962BA8}" srcOrd="0" destOrd="1" presId="urn:microsoft.com/office/officeart/2005/8/layout/list1"/>
    <dgm:cxn modelId="{9D7E0DF7-E6F7-3C44-8799-D6E738053F19}" type="presOf" srcId="{09EC7DEA-4C69-4378-98D8-C34096F76A14}" destId="{9A709898-3288-754D-8E04-8D1CAA9F3160}" srcOrd="0" destOrd="0" presId="urn:microsoft.com/office/officeart/2005/8/layout/list1"/>
    <dgm:cxn modelId="{4D606FFF-1248-254E-8C9A-FE23471C6323}" type="presOf" srcId="{3143ADF7-C1E8-48DD-86AF-C938E15045F9}" destId="{94E4A82A-1452-F148-BF93-AAD62E4801FC}" srcOrd="0" destOrd="0" presId="urn:microsoft.com/office/officeart/2005/8/layout/list1"/>
    <dgm:cxn modelId="{F53C00F5-2A63-CB47-BF5A-9741DFDF9ABD}" type="presParOf" srcId="{94E4A82A-1452-F148-BF93-AAD62E4801FC}" destId="{39F6BD14-5010-1E46-964B-53FAE8D8126D}" srcOrd="0" destOrd="0" presId="urn:microsoft.com/office/officeart/2005/8/layout/list1"/>
    <dgm:cxn modelId="{BFCCA322-D02D-C246-B725-E56DFFCAB718}" type="presParOf" srcId="{39F6BD14-5010-1E46-964B-53FAE8D8126D}" destId="{9D44C192-3F9A-CD4E-A337-0F9405410D8E}" srcOrd="0" destOrd="0" presId="urn:microsoft.com/office/officeart/2005/8/layout/list1"/>
    <dgm:cxn modelId="{403B1BC6-F471-5A49-A342-78DAFDCE7DA8}" type="presParOf" srcId="{39F6BD14-5010-1E46-964B-53FAE8D8126D}" destId="{440FE60C-503B-DB4D-8141-7C8E5DAB2F16}" srcOrd="1" destOrd="0" presId="urn:microsoft.com/office/officeart/2005/8/layout/list1"/>
    <dgm:cxn modelId="{3AC84FD6-96C3-E546-8438-9F069127991E}" type="presParOf" srcId="{94E4A82A-1452-F148-BF93-AAD62E4801FC}" destId="{85F7D0D2-355C-A946-884C-6CDC9671569E}" srcOrd="1" destOrd="0" presId="urn:microsoft.com/office/officeart/2005/8/layout/list1"/>
    <dgm:cxn modelId="{94A4E596-E307-6746-B69D-D737E92E4CD5}" type="presParOf" srcId="{94E4A82A-1452-F148-BF93-AAD62E4801FC}" destId="{5C9F7790-797E-0040-9341-23E216962BA8}" srcOrd="2" destOrd="0" presId="urn:microsoft.com/office/officeart/2005/8/layout/list1"/>
    <dgm:cxn modelId="{7C54A274-0A4F-2141-9B94-0EC65EDE4884}" type="presParOf" srcId="{94E4A82A-1452-F148-BF93-AAD62E4801FC}" destId="{906E0F9E-E41C-DF48-B5D6-62D18FBB6239}" srcOrd="3" destOrd="0" presId="urn:microsoft.com/office/officeart/2005/8/layout/list1"/>
    <dgm:cxn modelId="{6509EF6F-D981-2844-B19E-DDB6A6FB7C7B}" type="presParOf" srcId="{94E4A82A-1452-F148-BF93-AAD62E4801FC}" destId="{C8D55800-4AA1-9F4D-8368-22B6E9A74598}" srcOrd="4" destOrd="0" presId="urn:microsoft.com/office/officeart/2005/8/layout/list1"/>
    <dgm:cxn modelId="{36855769-A645-3543-A612-43F31AE1F43A}" type="presParOf" srcId="{C8D55800-4AA1-9F4D-8368-22B6E9A74598}" destId="{38C0D493-E718-B540-BE6A-D07668F9E59B}" srcOrd="0" destOrd="0" presId="urn:microsoft.com/office/officeart/2005/8/layout/list1"/>
    <dgm:cxn modelId="{9F3EBB76-731E-AF42-A260-28C49F9D5495}" type="presParOf" srcId="{C8D55800-4AA1-9F4D-8368-22B6E9A74598}" destId="{6BB8376F-5A4D-FB4D-A23D-7B7E56CD0D4D}" srcOrd="1" destOrd="0" presId="urn:microsoft.com/office/officeart/2005/8/layout/list1"/>
    <dgm:cxn modelId="{2C23ABB8-4F0E-1141-8C59-7D13863C102B}" type="presParOf" srcId="{94E4A82A-1452-F148-BF93-AAD62E4801FC}" destId="{E9C0E169-BF2E-B24F-BF49-EDDD12BAA006}" srcOrd="5" destOrd="0" presId="urn:microsoft.com/office/officeart/2005/8/layout/list1"/>
    <dgm:cxn modelId="{0E152A2A-DF4F-DC43-8017-414EDE19A2D7}" type="presParOf" srcId="{94E4A82A-1452-F148-BF93-AAD62E4801FC}" destId="{9A709898-3288-754D-8E04-8D1CAA9F3160}" srcOrd="6" destOrd="0" presId="urn:microsoft.com/office/officeart/2005/8/layout/list1"/>
    <dgm:cxn modelId="{A02F0A8C-F0D0-AB41-B072-D8B3AD6E4618}" type="presParOf" srcId="{94E4A82A-1452-F148-BF93-AAD62E4801FC}" destId="{2C81E6F5-7BE6-5F44-802D-3BB3D44C4A25}" srcOrd="7" destOrd="0" presId="urn:microsoft.com/office/officeart/2005/8/layout/list1"/>
    <dgm:cxn modelId="{9E74C209-04AD-8444-B980-EBE29EB2E092}" type="presParOf" srcId="{94E4A82A-1452-F148-BF93-AAD62E4801FC}" destId="{047E3354-6D11-BE4D-9580-D0AE693D636F}" srcOrd="8" destOrd="0" presId="urn:microsoft.com/office/officeart/2005/8/layout/list1"/>
    <dgm:cxn modelId="{A116BDF4-D926-8D49-96B1-9BC60880E472}" type="presParOf" srcId="{047E3354-6D11-BE4D-9580-D0AE693D636F}" destId="{69EC06B1-9A4B-3E48-B51C-F995B602080B}" srcOrd="0" destOrd="0" presId="urn:microsoft.com/office/officeart/2005/8/layout/list1"/>
    <dgm:cxn modelId="{194A0F28-A411-2244-A07F-F86CF2625A5A}" type="presParOf" srcId="{047E3354-6D11-BE4D-9580-D0AE693D636F}" destId="{98F64FA1-38D3-AF4A-914E-1B355A8D921F}" srcOrd="1" destOrd="0" presId="urn:microsoft.com/office/officeart/2005/8/layout/list1"/>
    <dgm:cxn modelId="{E53FBAEA-78E4-084E-8A42-5B273E1BF282}" type="presParOf" srcId="{94E4A82A-1452-F148-BF93-AAD62E4801FC}" destId="{F238AFAC-262A-A247-AAA4-BE4951FE58E4}" srcOrd="9" destOrd="0" presId="urn:microsoft.com/office/officeart/2005/8/layout/list1"/>
    <dgm:cxn modelId="{FEAEF557-4FC7-EA48-81E8-0EFF32D49C48}" type="presParOf" srcId="{94E4A82A-1452-F148-BF93-AAD62E4801FC}" destId="{9BF606F7-1E3C-8247-9DE7-001EC64A314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8D4823-7063-4E08-93DB-3A828C61DD4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4F8B8D-40DA-4126-BC40-EDDB1998160F}">
      <dgm:prSet/>
      <dgm:spPr/>
      <dgm:t>
        <a:bodyPr/>
        <a:lstStyle/>
        <a:p>
          <a:r>
            <a:rPr lang="en-US" b="1"/>
            <a:t>Empirical</a:t>
          </a:r>
          <a:r>
            <a:rPr lang="en-US"/>
            <a:t>: Study network data to find organisational principles </a:t>
          </a:r>
        </a:p>
      </dgm:t>
    </dgm:pt>
    <dgm:pt modelId="{9174801E-B928-4E4D-BC22-608F3CB08986}" type="parTrans" cxnId="{FBAF390C-6878-4370-B19C-7B3D9E7A23F7}">
      <dgm:prSet/>
      <dgm:spPr/>
      <dgm:t>
        <a:bodyPr/>
        <a:lstStyle/>
        <a:p>
          <a:endParaRPr lang="en-US"/>
        </a:p>
      </dgm:t>
    </dgm:pt>
    <dgm:pt modelId="{6191D839-B123-4C55-8FE2-8524BB595602}" type="sibTrans" cxnId="{FBAF390C-6878-4370-B19C-7B3D9E7A23F7}">
      <dgm:prSet/>
      <dgm:spPr/>
      <dgm:t>
        <a:bodyPr/>
        <a:lstStyle/>
        <a:p>
          <a:endParaRPr lang="en-US"/>
        </a:p>
      </dgm:t>
    </dgm:pt>
    <dgm:pt modelId="{93C83EF9-036B-41BB-8772-F875B9168A81}">
      <dgm:prSet/>
      <dgm:spPr/>
      <dgm:t>
        <a:bodyPr/>
        <a:lstStyle/>
        <a:p>
          <a:r>
            <a:rPr lang="en-US"/>
            <a:t>How do we measure and quantify networks?</a:t>
          </a:r>
        </a:p>
      </dgm:t>
    </dgm:pt>
    <dgm:pt modelId="{2D815767-2834-4C04-AB48-D99E3FCDDB3F}" type="parTrans" cxnId="{3186D176-852C-42B4-B84D-8C7CA87AEDBF}">
      <dgm:prSet/>
      <dgm:spPr/>
      <dgm:t>
        <a:bodyPr/>
        <a:lstStyle/>
        <a:p>
          <a:endParaRPr lang="en-US"/>
        </a:p>
      </dgm:t>
    </dgm:pt>
    <dgm:pt modelId="{165AC7B1-AB62-462B-B65C-DDEC67C6B9F6}" type="sibTrans" cxnId="{3186D176-852C-42B4-B84D-8C7CA87AEDBF}">
      <dgm:prSet/>
      <dgm:spPr/>
      <dgm:t>
        <a:bodyPr/>
        <a:lstStyle/>
        <a:p>
          <a:endParaRPr lang="en-US"/>
        </a:p>
      </dgm:t>
    </dgm:pt>
    <dgm:pt modelId="{8B2F6A8D-627E-4160-BCDC-220649728EDB}">
      <dgm:prSet/>
      <dgm:spPr/>
      <dgm:t>
        <a:bodyPr/>
        <a:lstStyle/>
        <a:p>
          <a:r>
            <a:rPr lang="en-US" b="1"/>
            <a:t>Mathematical</a:t>
          </a:r>
          <a:r>
            <a:rPr lang="en-US"/>
            <a:t> models: Graph theory, statistical models</a:t>
          </a:r>
        </a:p>
      </dgm:t>
    </dgm:pt>
    <dgm:pt modelId="{D952878C-1B90-4B5D-A10A-F66212B1A1EF}" type="parTrans" cxnId="{AD1DCE5B-0289-407F-BAA9-96428BE7732C}">
      <dgm:prSet/>
      <dgm:spPr/>
      <dgm:t>
        <a:bodyPr/>
        <a:lstStyle/>
        <a:p>
          <a:endParaRPr lang="en-US"/>
        </a:p>
      </dgm:t>
    </dgm:pt>
    <dgm:pt modelId="{96394AF3-10B3-4F30-88B0-9E04D382207D}" type="sibTrans" cxnId="{AD1DCE5B-0289-407F-BAA9-96428BE7732C}">
      <dgm:prSet/>
      <dgm:spPr/>
      <dgm:t>
        <a:bodyPr/>
        <a:lstStyle/>
        <a:p>
          <a:endParaRPr lang="en-US"/>
        </a:p>
      </dgm:t>
    </dgm:pt>
    <dgm:pt modelId="{8084A308-0F63-49C1-BAE9-CB5244E5A5CC}">
      <dgm:prSet/>
      <dgm:spPr/>
      <dgm:t>
        <a:bodyPr/>
        <a:lstStyle/>
        <a:p>
          <a:r>
            <a:rPr lang="en-US"/>
            <a:t>Models allow us to understand behaviors and distinguish surprising from expected phenomena </a:t>
          </a:r>
        </a:p>
      </dgm:t>
    </dgm:pt>
    <dgm:pt modelId="{85C0D229-6726-4C77-A54F-51225A43D625}" type="parTrans" cxnId="{41D3F703-7A46-4B07-BF24-1B9F17521A8B}">
      <dgm:prSet/>
      <dgm:spPr/>
      <dgm:t>
        <a:bodyPr/>
        <a:lstStyle/>
        <a:p>
          <a:endParaRPr lang="en-US"/>
        </a:p>
      </dgm:t>
    </dgm:pt>
    <dgm:pt modelId="{A6D819F1-9EFF-492C-AEB1-9D066D7A72BE}" type="sibTrans" cxnId="{41D3F703-7A46-4B07-BF24-1B9F17521A8B}">
      <dgm:prSet/>
      <dgm:spPr/>
      <dgm:t>
        <a:bodyPr/>
        <a:lstStyle/>
        <a:p>
          <a:endParaRPr lang="en-US"/>
        </a:p>
      </dgm:t>
    </dgm:pt>
    <dgm:pt modelId="{0267D9CF-2DB7-4F95-8A4B-92209E869DAF}">
      <dgm:prSet/>
      <dgm:spPr/>
      <dgm:t>
        <a:bodyPr/>
        <a:lstStyle/>
        <a:p>
          <a:r>
            <a:rPr lang="en-US" b="1"/>
            <a:t>Algorithms</a:t>
          </a:r>
          <a:r>
            <a:rPr lang="en-US"/>
            <a:t> for analysing graphs </a:t>
          </a:r>
        </a:p>
      </dgm:t>
    </dgm:pt>
    <dgm:pt modelId="{499384FB-2B8A-49DD-A611-8480D93B978B}" type="parTrans" cxnId="{08ADB496-75A0-42B6-8C8C-854252319B33}">
      <dgm:prSet/>
      <dgm:spPr/>
      <dgm:t>
        <a:bodyPr/>
        <a:lstStyle/>
        <a:p>
          <a:endParaRPr lang="en-US"/>
        </a:p>
      </dgm:t>
    </dgm:pt>
    <dgm:pt modelId="{AAC9ACE9-5010-4A7C-9599-110B5C5C5AE2}" type="sibTrans" cxnId="{08ADB496-75A0-42B6-8C8C-854252319B33}">
      <dgm:prSet/>
      <dgm:spPr/>
      <dgm:t>
        <a:bodyPr/>
        <a:lstStyle/>
        <a:p>
          <a:endParaRPr lang="en-US"/>
        </a:p>
      </dgm:t>
    </dgm:pt>
    <dgm:pt modelId="{6B7B43A3-5476-4BAE-9E49-629CB3E1D84E}">
      <dgm:prSet/>
      <dgm:spPr/>
      <dgm:t>
        <a:bodyPr/>
        <a:lstStyle/>
        <a:p>
          <a:r>
            <a:rPr lang="en-US"/>
            <a:t>Hard computational challenges!</a:t>
          </a:r>
        </a:p>
      </dgm:t>
    </dgm:pt>
    <dgm:pt modelId="{C11DD0B3-A17A-4A56-8791-F428967251BF}" type="parTrans" cxnId="{01E30E20-D774-4C99-BDDF-88B2AC97263A}">
      <dgm:prSet/>
      <dgm:spPr/>
      <dgm:t>
        <a:bodyPr/>
        <a:lstStyle/>
        <a:p>
          <a:endParaRPr lang="en-US"/>
        </a:p>
      </dgm:t>
    </dgm:pt>
    <dgm:pt modelId="{2317442D-5BA4-4937-991A-746824E6C618}" type="sibTrans" cxnId="{01E30E20-D774-4C99-BDDF-88B2AC97263A}">
      <dgm:prSet/>
      <dgm:spPr/>
      <dgm:t>
        <a:bodyPr/>
        <a:lstStyle/>
        <a:p>
          <a:endParaRPr lang="en-US"/>
        </a:p>
      </dgm:t>
    </dgm:pt>
    <dgm:pt modelId="{CDAA331A-B5DF-495C-A1AC-BA3E08EA1DE2}">
      <dgm:prSet/>
      <dgm:spPr/>
      <dgm:t>
        <a:bodyPr/>
        <a:lstStyle/>
        <a:p>
          <a:r>
            <a:rPr lang="en-GB"/>
            <a:t>Historical study of networks with mathematical graph theory</a:t>
          </a:r>
          <a:endParaRPr lang="en-US"/>
        </a:p>
      </dgm:t>
    </dgm:pt>
    <dgm:pt modelId="{117DB029-03D2-4349-89A6-FB5F478CCB60}" type="parTrans" cxnId="{A65D90D2-9FEC-49BF-8C18-F541AA182E53}">
      <dgm:prSet/>
      <dgm:spPr/>
      <dgm:t>
        <a:bodyPr/>
        <a:lstStyle/>
        <a:p>
          <a:endParaRPr lang="en-US"/>
        </a:p>
      </dgm:t>
    </dgm:pt>
    <dgm:pt modelId="{40A3BF25-0FB3-4D7F-9B60-9196DC035CC6}" type="sibTrans" cxnId="{A65D90D2-9FEC-49BF-8C18-F541AA182E53}">
      <dgm:prSet/>
      <dgm:spPr/>
      <dgm:t>
        <a:bodyPr/>
        <a:lstStyle/>
        <a:p>
          <a:endParaRPr lang="en-US"/>
        </a:p>
      </dgm:t>
    </dgm:pt>
    <dgm:pt modelId="{22A58CBC-FC70-4E75-9219-C26029FBB80D}" type="pres">
      <dgm:prSet presAssocID="{A98D4823-7063-4E08-93DB-3A828C61DD45}" presName="root" presStyleCnt="0">
        <dgm:presLayoutVars>
          <dgm:dir/>
          <dgm:resizeHandles val="exact"/>
        </dgm:presLayoutVars>
      </dgm:prSet>
      <dgm:spPr/>
    </dgm:pt>
    <dgm:pt modelId="{5B321F40-2299-4724-B411-0B293F76F1E0}" type="pres">
      <dgm:prSet presAssocID="{074F8B8D-40DA-4126-BC40-EDDB1998160F}" presName="compNode" presStyleCnt="0"/>
      <dgm:spPr/>
    </dgm:pt>
    <dgm:pt modelId="{0A8F4FE3-3CEA-4940-AF08-DF9A2670BE6C}" type="pres">
      <dgm:prSet presAssocID="{074F8B8D-40DA-4126-BC40-EDDB1998160F}" presName="bgRect" presStyleLbl="bgShp" presStyleIdx="0" presStyleCnt="4"/>
      <dgm:spPr/>
    </dgm:pt>
    <dgm:pt modelId="{5BAE125B-345B-41BE-BF56-E5326302CD39}" type="pres">
      <dgm:prSet presAssocID="{074F8B8D-40DA-4126-BC40-EDDB199816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7F558E2-8193-4425-B0A7-725EFE24260F}" type="pres">
      <dgm:prSet presAssocID="{074F8B8D-40DA-4126-BC40-EDDB1998160F}" presName="spaceRect" presStyleCnt="0"/>
      <dgm:spPr/>
    </dgm:pt>
    <dgm:pt modelId="{44FBFF45-E36F-4E62-BA69-5E158810E38D}" type="pres">
      <dgm:prSet presAssocID="{074F8B8D-40DA-4126-BC40-EDDB1998160F}" presName="parTx" presStyleLbl="revTx" presStyleIdx="0" presStyleCnt="7">
        <dgm:presLayoutVars>
          <dgm:chMax val="0"/>
          <dgm:chPref val="0"/>
        </dgm:presLayoutVars>
      </dgm:prSet>
      <dgm:spPr/>
    </dgm:pt>
    <dgm:pt modelId="{E58CB9BE-E4F3-44F0-8804-D7FA618B3966}" type="pres">
      <dgm:prSet presAssocID="{074F8B8D-40DA-4126-BC40-EDDB1998160F}" presName="desTx" presStyleLbl="revTx" presStyleIdx="1" presStyleCnt="7">
        <dgm:presLayoutVars/>
      </dgm:prSet>
      <dgm:spPr/>
    </dgm:pt>
    <dgm:pt modelId="{52986925-58E6-4073-9468-3BA3EBB1A625}" type="pres">
      <dgm:prSet presAssocID="{6191D839-B123-4C55-8FE2-8524BB595602}" presName="sibTrans" presStyleCnt="0"/>
      <dgm:spPr/>
    </dgm:pt>
    <dgm:pt modelId="{53342069-E63F-4E4E-9EC4-06C59BB0D673}" type="pres">
      <dgm:prSet presAssocID="{8B2F6A8D-627E-4160-BCDC-220649728EDB}" presName="compNode" presStyleCnt="0"/>
      <dgm:spPr/>
    </dgm:pt>
    <dgm:pt modelId="{DFC1CB93-6FF3-42A6-93CF-B252E822606F}" type="pres">
      <dgm:prSet presAssocID="{8B2F6A8D-627E-4160-BCDC-220649728EDB}" presName="bgRect" presStyleLbl="bgShp" presStyleIdx="1" presStyleCnt="4"/>
      <dgm:spPr/>
    </dgm:pt>
    <dgm:pt modelId="{54264724-C51C-4EF5-9B14-25368E7E76E3}" type="pres">
      <dgm:prSet presAssocID="{8B2F6A8D-627E-4160-BCDC-220649728ED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9EA3E0B-7728-486B-BA1D-197FF8CFA2A4}" type="pres">
      <dgm:prSet presAssocID="{8B2F6A8D-627E-4160-BCDC-220649728EDB}" presName="spaceRect" presStyleCnt="0"/>
      <dgm:spPr/>
    </dgm:pt>
    <dgm:pt modelId="{F8B05E05-C83F-406A-A92B-787F0FEC3F23}" type="pres">
      <dgm:prSet presAssocID="{8B2F6A8D-627E-4160-BCDC-220649728EDB}" presName="parTx" presStyleLbl="revTx" presStyleIdx="2" presStyleCnt="7">
        <dgm:presLayoutVars>
          <dgm:chMax val="0"/>
          <dgm:chPref val="0"/>
        </dgm:presLayoutVars>
      </dgm:prSet>
      <dgm:spPr/>
    </dgm:pt>
    <dgm:pt modelId="{C82C7F5E-A809-491F-B4DE-C89519E83AE1}" type="pres">
      <dgm:prSet presAssocID="{8B2F6A8D-627E-4160-BCDC-220649728EDB}" presName="desTx" presStyleLbl="revTx" presStyleIdx="3" presStyleCnt="7">
        <dgm:presLayoutVars/>
      </dgm:prSet>
      <dgm:spPr/>
    </dgm:pt>
    <dgm:pt modelId="{1CEE421D-B19B-4A8B-B9BF-48F82A6B6827}" type="pres">
      <dgm:prSet presAssocID="{96394AF3-10B3-4F30-88B0-9E04D382207D}" presName="sibTrans" presStyleCnt="0"/>
      <dgm:spPr/>
    </dgm:pt>
    <dgm:pt modelId="{B38C9114-4CA3-4730-93BC-6347569D15AA}" type="pres">
      <dgm:prSet presAssocID="{0267D9CF-2DB7-4F95-8A4B-92209E869DAF}" presName="compNode" presStyleCnt="0"/>
      <dgm:spPr/>
    </dgm:pt>
    <dgm:pt modelId="{56DFFBC7-1AA3-4EE2-BE0F-BB6C2A781D59}" type="pres">
      <dgm:prSet presAssocID="{0267D9CF-2DB7-4F95-8A4B-92209E869DAF}" presName="bgRect" presStyleLbl="bgShp" presStyleIdx="2" presStyleCnt="4"/>
      <dgm:spPr/>
    </dgm:pt>
    <dgm:pt modelId="{27AA5B2C-D420-400A-880A-9FB5624174E9}" type="pres">
      <dgm:prSet presAssocID="{0267D9CF-2DB7-4F95-8A4B-92209E869DA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926EF0-29A4-4E97-89A6-CF6E116B2850}" type="pres">
      <dgm:prSet presAssocID="{0267D9CF-2DB7-4F95-8A4B-92209E869DAF}" presName="spaceRect" presStyleCnt="0"/>
      <dgm:spPr/>
    </dgm:pt>
    <dgm:pt modelId="{D2C34168-0C12-47B1-8951-AF24D7242955}" type="pres">
      <dgm:prSet presAssocID="{0267D9CF-2DB7-4F95-8A4B-92209E869DAF}" presName="parTx" presStyleLbl="revTx" presStyleIdx="4" presStyleCnt="7">
        <dgm:presLayoutVars>
          <dgm:chMax val="0"/>
          <dgm:chPref val="0"/>
        </dgm:presLayoutVars>
      </dgm:prSet>
      <dgm:spPr/>
    </dgm:pt>
    <dgm:pt modelId="{E556AEA4-9B52-422D-BDE7-722ED8E7F1F6}" type="pres">
      <dgm:prSet presAssocID="{0267D9CF-2DB7-4F95-8A4B-92209E869DAF}" presName="desTx" presStyleLbl="revTx" presStyleIdx="5" presStyleCnt="7">
        <dgm:presLayoutVars/>
      </dgm:prSet>
      <dgm:spPr/>
    </dgm:pt>
    <dgm:pt modelId="{C2B6ABF2-959D-4EBD-A21C-380937EE3190}" type="pres">
      <dgm:prSet presAssocID="{AAC9ACE9-5010-4A7C-9599-110B5C5C5AE2}" presName="sibTrans" presStyleCnt="0"/>
      <dgm:spPr/>
    </dgm:pt>
    <dgm:pt modelId="{17C4C009-B72C-43FF-8CE2-31C7935FC7C2}" type="pres">
      <dgm:prSet presAssocID="{CDAA331A-B5DF-495C-A1AC-BA3E08EA1DE2}" presName="compNode" presStyleCnt="0"/>
      <dgm:spPr/>
    </dgm:pt>
    <dgm:pt modelId="{004E9F56-8AB7-4087-A342-1180B3422FF2}" type="pres">
      <dgm:prSet presAssocID="{CDAA331A-B5DF-495C-A1AC-BA3E08EA1DE2}" presName="bgRect" presStyleLbl="bgShp" presStyleIdx="3" presStyleCnt="4"/>
      <dgm:spPr/>
    </dgm:pt>
    <dgm:pt modelId="{5135B504-57BA-490C-B0B7-E29BDE2E2B27}" type="pres">
      <dgm:prSet presAssocID="{CDAA331A-B5DF-495C-A1AC-BA3E08EA1D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01D23472-0726-426B-8168-FFC864D0BDE6}" type="pres">
      <dgm:prSet presAssocID="{CDAA331A-B5DF-495C-A1AC-BA3E08EA1DE2}" presName="spaceRect" presStyleCnt="0"/>
      <dgm:spPr/>
    </dgm:pt>
    <dgm:pt modelId="{9635FA9F-12A5-4DE3-8532-98697282052C}" type="pres">
      <dgm:prSet presAssocID="{CDAA331A-B5DF-495C-A1AC-BA3E08EA1DE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41D3F703-7A46-4B07-BF24-1B9F17521A8B}" srcId="{8B2F6A8D-627E-4160-BCDC-220649728EDB}" destId="{8084A308-0F63-49C1-BAE9-CB5244E5A5CC}" srcOrd="0" destOrd="0" parTransId="{85C0D229-6726-4C77-A54F-51225A43D625}" sibTransId="{A6D819F1-9EFF-492C-AEB1-9D066D7A72BE}"/>
    <dgm:cxn modelId="{738F940A-11BA-42E2-92AF-97250297441B}" type="presOf" srcId="{8084A308-0F63-49C1-BAE9-CB5244E5A5CC}" destId="{C82C7F5E-A809-491F-B4DE-C89519E83AE1}" srcOrd="0" destOrd="0" presId="urn:microsoft.com/office/officeart/2018/2/layout/IconVerticalSolidList"/>
    <dgm:cxn modelId="{FBAF390C-6878-4370-B19C-7B3D9E7A23F7}" srcId="{A98D4823-7063-4E08-93DB-3A828C61DD45}" destId="{074F8B8D-40DA-4126-BC40-EDDB1998160F}" srcOrd="0" destOrd="0" parTransId="{9174801E-B928-4E4D-BC22-608F3CB08986}" sibTransId="{6191D839-B123-4C55-8FE2-8524BB595602}"/>
    <dgm:cxn modelId="{01E30E20-D774-4C99-BDDF-88B2AC97263A}" srcId="{0267D9CF-2DB7-4F95-8A4B-92209E869DAF}" destId="{6B7B43A3-5476-4BAE-9E49-629CB3E1D84E}" srcOrd="0" destOrd="0" parTransId="{C11DD0B3-A17A-4A56-8791-F428967251BF}" sibTransId="{2317442D-5BA4-4937-991A-746824E6C618}"/>
    <dgm:cxn modelId="{7E3BAA37-C05F-4B54-A588-C3B0CACF0798}" type="presOf" srcId="{074F8B8D-40DA-4126-BC40-EDDB1998160F}" destId="{44FBFF45-E36F-4E62-BA69-5E158810E38D}" srcOrd="0" destOrd="0" presId="urn:microsoft.com/office/officeart/2018/2/layout/IconVerticalSolidList"/>
    <dgm:cxn modelId="{AD1DCE5B-0289-407F-BAA9-96428BE7732C}" srcId="{A98D4823-7063-4E08-93DB-3A828C61DD45}" destId="{8B2F6A8D-627E-4160-BCDC-220649728EDB}" srcOrd="1" destOrd="0" parTransId="{D952878C-1B90-4B5D-A10A-F66212B1A1EF}" sibTransId="{96394AF3-10B3-4F30-88B0-9E04D382207D}"/>
    <dgm:cxn modelId="{3701BD69-FAAA-43A6-A8E0-3C3963B06EBB}" type="presOf" srcId="{93C83EF9-036B-41BB-8772-F875B9168A81}" destId="{E58CB9BE-E4F3-44F0-8804-D7FA618B3966}" srcOrd="0" destOrd="0" presId="urn:microsoft.com/office/officeart/2018/2/layout/IconVerticalSolidList"/>
    <dgm:cxn modelId="{3186D176-852C-42B4-B84D-8C7CA87AEDBF}" srcId="{074F8B8D-40DA-4126-BC40-EDDB1998160F}" destId="{93C83EF9-036B-41BB-8772-F875B9168A81}" srcOrd="0" destOrd="0" parTransId="{2D815767-2834-4C04-AB48-D99E3FCDDB3F}" sibTransId="{165AC7B1-AB62-462B-B65C-DDEC67C6B9F6}"/>
    <dgm:cxn modelId="{B5A1208C-1113-4BBD-A35C-9BAEDC451FA4}" type="presOf" srcId="{8B2F6A8D-627E-4160-BCDC-220649728EDB}" destId="{F8B05E05-C83F-406A-A92B-787F0FEC3F23}" srcOrd="0" destOrd="0" presId="urn:microsoft.com/office/officeart/2018/2/layout/IconVerticalSolidList"/>
    <dgm:cxn modelId="{08ADB496-75A0-42B6-8C8C-854252319B33}" srcId="{A98D4823-7063-4E08-93DB-3A828C61DD45}" destId="{0267D9CF-2DB7-4F95-8A4B-92209E869DAF}" srcOrd="2" destOrd="0" parTransId="{499384FB-2B8A-49DD-A611-8480D93B978B}" sibTransId="{AAC9ACE9-5010-4A7C-9599-110B5C5C5AE2}"/>
    <dgm:cxn modelId="{C8D600B6-528A-4258-BDCA-2F9C92974097}" type="presOf" srcId="{0267D9CF-2DB7-4F95-8A4B-92209E869DAF}" destId="{D2C34168-0C12-47B1-8951-AF24D7242955}" srcOrd="0" destOrd="0" presId="urn:microsoft.com/office/officeart/2018/2/layout/IconVerticalSolidList"/>
    <dgm:cxn modelId="{6E3CB1C6-E881-429A-8282-07272CF771BB}" type="presOf" srcId="{CDAA331A-B5DF-495C-A1AC-BA3E08EA1DE2}" destId="{9635FA9F-12A5-4DE3-8532-98697282052C}" srcOrd="0" destOrd="0" presId="urn:microsoft.com/office/officeart/2018/2/layout/IconVerticalSolidList"/>
    <dgm:cxn modelId="{1C2BB7CD-117A-49E8-BE8E-A981D226CB8B}" type="presOf" srcId="{6B7B43A3-5476-4BAE-9E49-629CB3E1D84E}" destId="{E556AEA4-9B52-422D-BDE7-722ED8E7F1F6}" srcOrd="0" destOrd="0" presId="urn:microsoft.com/office/officeart/2018/2/layout/IconVerticalSolidList"/>
    <dgm:cxn modelId="{A65D90D2-9FEC-49BF-8C18-F541AA182E53}" srcId="{A98D4823-7063-4E08-93DB-3A828C61DD45}" destId="{CDAA331A-B5DF-495C-A1AC-BA3E08EA1DE2}" srcOrd="3" destOrd="0" parTransId="{117DB029-03D2-4349-89A6-FB5F478CCB60}" sibTransId="{40A3BF25-0FB3-4D7F-9B60-9196DC035CC6}"/>
    <dgm:cxn modelId="{6D84D6D9-80ED-4038-8CD5-BB8435304FA5}" type="presOf" srcId="{A98D4823-7063-4E08-93DB-3A828C61DD45}" destId="{22A58CBC-FC70-4E75-9219-C26029FBB80D}" srcOrd="0" destOrd="0" presId="urn:microsoft.com/office/officeart/2018/2/layout/IconVerticalSolidList"/>
    <dgm:cxn modelId="{92840A1C-9AD4-4CE8-B9BC-43897D95BE7E}" type="presParOf" srcId="{22A58CBC-FC70-4E75-9219-C26029FBB80D}" destId="{5B321F40-2299-4724-B411-0B293F76F1E0}" srcOrd="0" destOrd="0" presId="urn:microsoft.com/office/officeart/2018/2/layout/IconVerticalSolidList"/>
    <dgm:cxn modelId="{B9662C43-5653-494F-9F5E-F8FBC8CAC2AB}" type="presParOf" srcId="{5B321F40-2299-4724-B411-0B293F76F1E0}" destId="{0A8F4FE3-3CEA-4940-AF08-DF9A2670BE6C}" srcOrd="0" destOrd="0" presId="urn:microsoft.com/office/officeart/2018/2/layout/IconVerticalSolidList"/>
    <dgm:cxn modelId="{F4B19D2A-D536-4B3F-A910-5B8D4C6087E3}" type="presParOf" srcId="{5B321F40-2299-4724-B411-0B293F76F1E0}" destId="{5BAE125B-345B-41BE-BF56-E5326302CD39}" srcOrd="1" destOrd="0" presId="urn:microsoft.com/office/officeart/2018/2/layout/IconVerticalSolidList"/>
    <dgm:cxn modelId="{5673B9E6-075C-4D6B-8F72-CB9E9B0F082E}" type="presParOf" srcId="{5B321F40-2299-4724-B411-0B293F76F1E0}" destId="{27F558E2-8193-4425-B0A7-725EFE24260F}" srcOrd="2" destOrd="0" presId="urn:microsoft.com/office/officeart/2018/2/layout/IconVerticalSolidList"/>
    <dgm:cxn modelId="{D87D5FBF-C29F-4895-88DD-D60C1622E147}" type="presParOf" srcId="{5B321F40-2299-4724-B411-0B293F76F1E0}" destId="{44FBFF45-E36F-4E62-BA69-5E158810E38D}" srcOrd="3" destOrd="0" presId="urn:microsoft.com/office/officeart/2018/2/layout/IconVerticalSolidList"/>
    <dgm:cxn modelId="{6CF7E83C-2A33-4D66-A407-353AFF68F324}" type="presParOf" srcId="{5B321F40-2299-4724-B411-0B293F76F1E0}" destId="{E58CB9BE-E4F3-44F0-8804-D7FA618B3966}" srcOrd="4" destOrd="0" presId="urn:microsoft.com/office/officeart/2018/2/layout/IconVerticalSolidList"/>
    <dgm:cxn modelId="{8359EE75-06E4-4797-84A2-41227572F0F9}" type="presParOf" srcId="{22A58CBC-FC70-4E75-9219-C26029FBB80D}" destId="{52986925-58E6-4073-9468-3BA3EBB1A625}" srcOrd="1" destOrd="0" presId="urn:microsoft.com/office/officeart/2018/2/layout/IconVerticalSolidList"/>
    <dgm:cxn modelId="{CE9C3490-0404-474D-9B73-3A0B9FE2F943}" type="presParOf" srcId="{22A58CBC-FC70-4E75-9219-C26029FBB80D}" destId="{53342069-E63F-4E4E-9EC4-06C59BB0D673}" srcOrd="2" destOrd="0" presId="urn:microsoft.com/office/officeart/2018/2/layout/IconVerticalSolidList"/>
    <dgm:cxn modelId="{7AD6773F-7324-4155-BECE-8EA70F796D64}" type="presParOf" srcId="{53342069-E63F-4E4E-9EC4-06C59BB0D673}" destId="{DFC1CB93-6FF3-42A6-93CF-B252E822606F}" srcOrd="0" destOrd="0" presId="urn:microsoft.com/office/officeart/2018/2/layout/IconVerticalSolidList"/>
    <dgm:cxn modelId="{B82D1E2D-78F6-4672-9428-3C48AC176CA4}" type="presParOf" srcId="{53342069-E63F-4E4E-9EC4-06C59BB0D673}" destId="{54264724-C51C-4EF5-9B14-25368E7E76E3}" srcOrd="1" destOrd="0" presId="urn:microsoft.com/office/officeart/2018/2/layout/IconVerticalSolidList"/>
    <dgm:cxn modelId="{DED51213-484E-4497-B82B-2DF2E133AE02}" type="presParOf" srcId="{53342069-E63F-4E4E-9EC4-06C59BB0D673}" destId="{59EA3E0B-7728-486B-BA1D-197FF8CFA2A4}" srcOrd="2" destOrd="0" presId="urn:microsoft.com/office/officeart/2018/2/layout/IconVerticalSolidList"/>
    <dgm:cxn modelId="{EFCAB0A9-14F1-4E8B-8344-918E37C79696}" type="presParOf" srcId="{53342069-E63F-4E4E-9EC4-06C59BB0D673}" destId="{F8B05E05-C83F-406A-A92B-787F0FEC3F23}" srcOrd="3" destOrd="0" presId="urn:microsoft.com/office/officeart/2018/2/layout/IconVerticalSolidList"/>
    <dgm:cxn modelId="{2365FB58-22E0-4DC4-B42E-7772D65711FB}" type="presParOf" srcId="{53342069-E63F-4E4E-9EC4-06C59BB0D673}" destId="{C82C7F5E-A809-491F-B4DE-C89519E83AE1}" srcOrd="4" destOrd="0" presId="urn:microsoft.com/office/officeart/2018/2/layout/IconVerticalSolidList"/>
    <dgm:cxn modelId="{CA784BF8-EB72-4D45-9996-30243D221EF2}" type="presParOf" srcId="{22A58CBC-FC70-4E75-9219-C26029FBB80D}" destId="{1CEE421D-B19B-4A8B-B9BF-48F82A6B6827}" srcOrd="3" destOrd="0" presId="urn:microsoft.com/office/officeart/2018/2/layout/IconVerticalSolidList"/>
    <dgm:cxn modelId="{690996DB-7B3E-49EB-81C7-F8319CF16CEC}" type="presParOf" srcId="{22A58CBC-FC70-4E75-9219-C26029FBB80D}" destId="{B38C9114-4CA3-4730-93BC-6347569D15AA}" srcOrd="4" destOrd="0" presId="urn:microsoft.com/office/officeart/2018/2/layout/IconVerticalSolidList"/>
    <dgm:cxn modelId="{7B5259A2-27C5-4BFF-8AF3-DAE9CA23DE5B}" type="presParOf" srcId="{B38C9114-4CA3-4730-93BC-6347569D15AA}" destId="{56DFFBC7-1AA3-4EE2-BE0F-BB6C2A781D59}" srcOrd="0" destOrd="0" presId="urn:microsoft.com/office/officeart/2018/2/layout/IconVerticalSolidList"/>
    <dgm:cxn modelId="{261BAFDE-2598-4817-A91B-8F63FEEEFA91}" type="presParOf" srcId="{B38C9114-4CA3-4730-93BC-6347569D15AA}" destId="{27AA5B2C-D420-400A-880A-9FB5624174E9}" srcOrd="1" destOrd="0" presId="urn:microsoft.com/office/officeart/2018/2/layout/IconVerticalSolidList"/>
    <dgm:cxn modelId="{F721202F-2BBA-48DA-AFA7-061AD762419A}" type="presParOf" srcId="{B38C9114-4CA3-4730-93BC-6347569D15AA}" destId="{10926EF0-29A4-4E97-89A6-CF6E116B2850}" srcOrd="2" destOrd="0" presId="urn:microsoft.com/office/officeart/2018/2/layout/IconVerticalSolidList"/>
    <dgm:cxn modelId="{E1671DDA-DAE2-4267-8E9E-126D0CCAE49A}" type="presParOf" srcId="{B38C9114-4CA3-4730-93BC-6347569D15AA}" destId="{D2C34168-0C12-47B1-8951-AF24D7242955}" srcOrd="3" destOrd="0" presId="urn:microsoft.com/office/officeart/2018/2/layout/IconVerticalSolidList"/>
    <dgm:cxn modelId="{66413C13-3875-4023-863E-4FD761BAC5C8}" type="presParOf" srcId="{B38C9114-4CA3-4730-93BC-6347569D15AA}" destId="{E556AEA4-9B52-422D-BDE7-722ED8E7F1F6}" srcOrd="4" destOrd="0" presId="urn:microsoft.com/office/officeart/2018/2/layout/IconVerticalSolidList"/>
    <dgm:cxn modelId="{A6AD43CE-E1C6-44C4-B0CB-093C88A0B22D}" type="presParOf" srcId="{22A58CBC-FC70-4E75-9219-C26029FBB80D}" destId="{C2B6ABF2-959D-4EBD-A21C-380937EE3190}" srcOrd="5" destOrd="0" presId="urn:microsoft.com/office/officeart/2018/2/layout/IconVerticalSolidList"/>
    <dgm:cxn modelId="{AB69D327-4B19-425D-B924-C9A11C59CABA}" type="presParOf" srcId="{22A58CBC-FC70-4E75-9219-C26029FBB80D}" destId="{17C4C009-B72C-43FF-8CE2-31C7935FC7C2}" srcOrd="6" destOrd="0" presId="urn:microsoft.com/office/officeart/2018/2/layout/IconVerticalSolidList"/>
    <dgm:cxn modelId="{633C38B1-804E-4E2B-BE7C-FEEE309677D7}" type="presParOf" srcId="{17C4C009-B72C-43FF-8CE2-31C7935FC7C2}" destId="{004E9F56-8AB7-4087-A342-1180B3422FF2}" srcOrd="0" destOrd="0" presId="urn:microsoft.com/office/officeart/2018/2/layout/IconVerticalSolidList"/>
    <dgm:cxn modelId="{4528297C-E7C4-4037-BA8F-D00C3858C0D8}" type="presParOf" srcId="{17C4C009-B72C-43FF-8CE2-31C7935FC7C2}" destId="{5135B504-57BA-490C-B0B7-E29BDE2E2B27}" srcOrd="1" destOrd="0" presId="urn:microsoft.com/office/officeart/2018/2/layout/IconVerticalSolidList"/>
    <dgm:cxn modelId="{5390CEB9-F4B1-4977-99DB-75146A66AD7E}" type="presParOf" srcId="{17C4C009-B72C-43FF-8CE2-31C7935FC7C2}" destId="{01D23472-0726-426B-8168-FFC864D0BDE6}" srcOrd="2" destOrd="0" presId="urn:microsoft.com/office/officeart/2018/2/layout/IconVerticalSolidList"/>
    <dgm:cxn modelId="{8DC9CE1C-4324-4D2F-BB51-E60E78804A91}" type="presParOf" srcId="{17C4C009-B72C-43FF-8CE2-31C7935FC7C2}" destId="{9635FA9F-12A5-4DE3-8532-9869728205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F7790-797E-0040-9341-23E216962BA8}">
      <dsp:nvSpPr>
        <dsp:cNvPr id="0" name=""/>
        <dsp:cNvSpPr/>
      </dsp:nvSpPr>
      <dsp:spPr>
        <a:xfrm>
          <a:off x="0" y="556760"/>
          <a:ext cx="9825305" cy="98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553" tIns="270764" rIns="76255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Friendship networks, business relations between companies, intermarriages between families, labour markets 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Example</a:t>
          </a:r>
          <a:r>
            <a:rPr lang="en-US" sz="1300" kern="1200"/>
            <a:t>: To understand disease spread, you need to know social networks.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/>
            <a:t>Questions</a:t>
          </a:r>
          <a:r>
            <a:rPr lang="en-GB" sz="1300" kern="1200"/>
            <a:t>: Degree of connectedness, small-world effects </a:t>
          </a:r>
          <a:endParaRPr lang="en-US" sz="1300" kern="1200"/>
        </a:p>
      </dsp:txBody>
      <dsp:txXfrm>
        <a:off x="0" y="556760"/>
        <a:ext cx="9825305" cy="982799"/>
      </dsp:txXfrm>
    </dsp:sp>
    <dsp:sp modelId="{440FE60C-503B-DB4D-8141-7C8E5DAB2F16}">
      <dsp:nvSpPr>
        <dsp:cNvPr id="0" name=""/>
        <dsp:cNvSpPr/>
      </dsp:nvSpPr>
      <dsp:spPr>
        <a:xfrm>
          <a:off x="491265" y="364880"/>
          <a:ext cx="6877713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961" tIns="0" rIns="25996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/>
            <a:t>Social and economic networks</a:t>
          </a:r>
          <a:r>
            <a:rPr lang="en-GB" sz="1300" kern="1200"/>
            <a:t>: People or groups with contacts or interactions between them</a:t>
          </a:r>
          <a:endParaRPr lang="en-US" sz="1300" kern="1200"/>
        </a:p>
      </dsp:txBody>
      <dsp:txXfrm>
        <a:off x="509999" y="383614"/>
        <a:ext cx="6840245" cy="346292"/>
      </dsp:txXfrm>
    </dsp:sp>
    <dsp:sp modelId="{9A709898-3288-754D-8E04-8D1CAA9F3160}">
      <dsp:nvSpPr>
        <dsp:cNvPr id="0" name=""/>
        <dsp:cNvSpPr/>
      </dsp:nvSpPr>
      <dsp:spPr>
        <a:xfrm>
          <a:off x="0" y="1801640"/>
          <a:ext cx="9825305" cy="98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553" tIns="270764" rIns="76255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Academic paper citations, network of webpages with links to others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/>
            <a:t>Example</a:t>
          </a:r>
          <a:r>
            <a:rPr lang="en-US" sz="1300" kern="1200"/>
            <a:t>: To understand news dissemination, you need to know information networks.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/>
            <a:t>Questions</a:t>
          </a:r>
          <a:r>
            <a:rPr lang="en-GB" sz="1300" kern="1200"/>
            <a:t>: Ranking, navigation</a:t>
          </a:r>
          <a:endParaRPr lang="en-US" sz="1300" kern="1200"/>
        </a:p>
      </dsp:txBody>
      <dsp:txXfrm>
        <a:off x="0" y="1801640"/>
        <a:ext cx="9825305" cy="982799"/>
      </dsp:txXfrm>
    </dsp:sp>
    <dsp:sp modelId="{6BB8376F-5A4D-FB4D-A23D-7B7E56CD0D4D}">
      <dsp:nvSpPr>
        <dsp:cNvPr id="0" name=""/>
        <dsp:cNvSpPr/>
      </dsp:nvSpPr>
      <dsp:spPr>
        <a:xfrm>
          <a:off x="491265" y="1609760"/>
          <a:ext cx="6877713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961" tIns="0" rIns="25996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/>
            <a:t>Information networks</a:t>
          </a:r>
          <a:r>
            <a:rPr lang="en-GB" sz="1300" kern="1200"/>
            <a:t>: Connections of information objects</a:t>
          </a:r>
          <a:endParaRPr lang="en-US" sz="1300" kern="1200"/>
        </a:p>
      </dsp:txBody>
      <dsp:txXfrm>
        <a:off x="509999" y="1628494"/>
        <a:ext cx="6840245" cy="346292"/>
      </dsp:txXfrm>
    </dsp:sp>
    <dsp:sp modelId="{9BF606F7-1E3C-8247-9DE7-001EC64A314E}">
      <dsp:nvSpPr>
        <dsp:cNvPr id="0" name=""/>
        <dsp:cNvSpPr/>
      </dsp:nvSpPr>
      <dsp:spPr>
        <a:xfrm>
          <a:off x="0" y="3046520"/>
          <a:ext cx="9825305" cy="98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553" tIns="270764" rIns="762553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/>
            <a:t>Road networks, migration destinations, river systems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/>
            <a:t>Example</a:t>
          </a:r>
          <a:r>
            <a:rPr lang="en-GB" sz="1300" kern="1200"/>
            <a:t>: To understand whether crime is distributed according to space, you need to know street networks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b="1" kern="1200"/>
            <a:t>Questions</a:t>
          </a:r>
          <a:r>
            <a:rPr lang="en-GB" sz="1300" kern="1200"/>
            <a:t>: Network-based clustering or correlations</a:t>
          </a:r>
          <a:endParaRPr lang="en-US" sz="1300" kern="1200"/>
        </a:p>
      </dsp:txBody>
      <dsp:txXfrm>
        <a:off x="0" y="3046520"/>
        <a:ext cx="9825305" cy="982799"/>
      </dsp:txXfrm>
    </dsp:sp>
    <dsp:sp modelId="{98F64FA1-38D3-AF4A-914E-1B355A8D921F}">
      <dsp:nvSpPr>
        <dsp:cNvPr id="0" name=""/>
        <dsp:cNvSpPr/>
      </dsp:nvSpPr>
      <dsp:spPr>
        <a:xfrm>
          <a:off x="491265" y="2854640"/>
          <a:ext cx="6877713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961" tIns="0" rIns="259961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/>
            <a:t>Spatial networks</a:t>
          </a:r>
          <a:r>
            <a:rPr lang="en-GB" sz="1300" kern="1200"/>
            <a:t>: Networks where nodes and edges have location</a:t>
          </a:r>
          <a:endParaRPr lang="en-US" sz="1300" kern="1200"/>
        </a:p>
      </dsp:txBody>
      <dsp:txXfrm>
        <a:off x="509999" y="2873374"/>
        <a:ext cx="6840245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F4FE3-3CEA-4940-AF08-DF9A2670BE6C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E125B-345B-41BE-BF56-E5326302CD39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BFF45-E36F-4E62-BA69-5E158810E38D}">
      <dsp:nvSpPr>
        <dsp:cNvPr id="0" name=""/>
        <dsp:cNvSpPr/>
      </dsp:nvSpPr>
      <dsp:spPr>
        <a:xfrm>
          <a:off x="1057183" y="1805"/>
          <a:ext cx="4732020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Empirical</a:t>
          </a:r>
          <a:r>
            <a:rPr lang="en-US" sz="2200" kern="1200"/>
            <a:t>: Study network data to find organisational principles </a:t>
          </a:r>
        </a:p>
      </dsp:txBody>
      <dsp:txXfrm>
        <a:off x="1057183" y="1805"/>
        <a:ext cx="4732020" cy="915310"/>
      </dsp:txXfrm>
    </dsp:sp>
    <dsp:sp modelId="{E58CB9BE-E4F3-44F0-8804-D7FA618B3966}">
      <dsp:nvSpPr>
        <dsp:cNvPr id="0" name=""/>
        <dsp:cNvSpPr/>
      </dsp:nvSpPr>
      <dsp:spPr>
        <a:xfrm>
          <a:off x="5789203" y="1805"/>
          <a:ext cx="472639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do we measure and quantify networks?</a:t>
          </a:r>
        </a:p>
      </dsp:txBody>
      <dsp:txXfrm>
        <a:off x="5789203" y="1805"/>
        <a:ext cx="4726396" cy="915310"/>
      </dsp:txXfrm>
    </dsp:sp>
    <dsp:sp modelId="{DFC1CB93-6FF3-42A6-93CF-B252E822606F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64724-C51C-4EF5-9B14-25368E7E76E3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05E05-C83F-406A-A92B-787F0FEC3F23}">
      <dsp:nvSpPr>
        <dsp:cNvPr id="0" name=""/>
        <dsp:cNvSpPr/>
      </dsp:nvSpPr>
      <dsp:spPr>
        <a:xfrm>
          <a:off x="1057183" y="1145944"/>
          <a:ext cx="4732020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Mathematical</a:t>
          </a:r>
          <a:r>
            <a:rPr lang="en-US" sz="2200" kern="1200"/>
            <a:t> models: Graph theory, statistical models</a:t>
          </a:r>
        </a:p>
      </dsp:txBody>
      <dsp:txXfrm>
        <a:off x="1057183" y="1145944"/>
        <a:ext cx="4732020" cy="915310"/>
      </dsp:txXfrm>
    </dsp:sp>
    <dsp:sp modelId="{C82C7F5E-A809-491F-B4DE-C89519E83AE1}">
      <dsp:nvSpPr>
        <dsp:cNvPr id="0" name=""/>
        <dsp:cNvSpPr/>
      </dsp:nvSpPr>
      <dsp:spPr>
        <a:xfrm>
          <a:off x="5789203" y="1145944"/>
          <a:ext cx="472639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Models allow us to understand behaviors and distinguish surprising from expected phenomena </a:t>
          </a:r>
        </a:p>
      </dsp:txBody>
      <dsp:txXfrm>
        <a:off x="5789203" y="1145944"/>
        <a:ext cx="4726396" cy="915310"/>
      </dsp:txXfrm>
    </dsp:sp>
    <dsp:sp modelId="{56DFFBC7-1AA3-4EE2-BE0F-BB6C2A781D59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A5B2C-D420-400A-880A-9FB5624174E9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34168-0C12-47B1-8951-AF24D7242955}">
      <dsp:nvSpPr>
        <dsp:cNvPr id="0" name=""/>
        <dsp:cNvSpPr/>
      </dsp:nvSpPr>
      <dsp:spPr>
        <a:xfrm>
          <a:off x="1057183" y="2290082"/>
          <a:ext cx="4732020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Algorithms</a:t>
          </a:r>
          <a:r>
            <a:rPr lang="en-US" sz="2200" kern="1200"/>
            <a:t> for analysing graphs </a:t>
          </a:r>
        </a:p>
      </dsp:txBody>
      <dsp:txXfrm>
        <a:off x="1057183" y="2290082"/>
        <a:ext cx="4732020" cy="915310"/>
      </dsp:txXfrm>
    </dsp:sp>
    <dsp:sp modelId="{E556AEA4-9B52-422D-BDE7-722ED8E7F1F6}">
      <dsp:nvSpPr>
        <dsp:cNvPr id="0" name=""/>
        <dsp:cNvSpPr/>
      </dsp:nvSpPr>
      <dsp:spPr>
        <a:xfrm>
          <a:off x="5789203" y="2290082"/>
          <a:ext cx="472639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Hard computational challenges!</a:t>
          </a:r>
        </a:p>
      </dsp:txBody>
      <dsp:txXfrm>
        <a:off x="5789203" y="2290082"/>
        <a:ext cx="4726396" cy="915310"/>
      </dsp:txXfrm>
    </dsp:sp>
    <dsp:sp modelId="{004E9F56-8AB7-4087-A342-1180B3422FF2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5B504-57BA-490C-B0B7-E29BDE2E2B27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5FA9F-12A5-4DE3-8532-98697282052C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Historical study of networks with mathematical graph theory</a:t>
          </a:r>
          <a:endParaRPr lang="en-US" sz="2200" kern="1200"/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E248C-C059-3749-9A3C-A8135F6BFD7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B0582-EA73-6B46-A775-A50E4BACF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41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B0582-EA73-6B46-A775-A50E4BACF0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1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AD4E-A894-9248-B424-3FB7AC0B1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14369-4B2F-B249-B5AB-E0BD2EFC2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CDFB0-0685-7E42-96BE-55377A9B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461F-CB29-D749-9E16-97A479579150}" type="datetime1">
              <a:rPr lang="en-GB" smtClean="0"/>
              <a:t>11/01/2024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A51D5-757F-374C-8914-25A85B174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53D4F-843B-AF4D-827D-CC7FB2DB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8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F41FC-9092-4A49-A936-7EB1413A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56379-40C7-F840-BAE9-712858A31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3C7DA-D121-B543-8B17-566A45D3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FB21-1ABE-1643-BA67-9505BFA06D4B}" type="datetime1">
              <a:rPr lang="en-GB" smtClean="0"/>
              <a:t>11/01/2024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13198-0514-1945-BC6E-DE2EBCB6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6D371-4D6E-074B-BCC0-B92A3B8D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7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9583A0-D7A1-CD42-9872-130BE7205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FF9749-3CE7-5E42-8189-1D9F49B24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87A77-26D4-0547-A8E0-BA0B3127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51C32-5E53-F34B-92E1-D9BD202EA42C}" type="datetime1">
              <a:rPr lang="en-GB" smtClean="0"/>
              <a:t>11/01/2024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13A1-06C1-AF47-AC33-1C3C58A0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D0BEF-B14C-3340-AE04-787C826F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49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57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14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3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8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7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15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496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8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E169-13A4-1241-9588-E8CE28A7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3BD31-EA0A-C740-9D76-14240A6B9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C87F6-B086-8842-BCB9-3B621FFE8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734AF-6F73-D041-B71D-1526E0170357}" type="datetime1">
              <a:rPr lang="en-GB" smtClean="0"/>
              <a:t>11/01/2024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F1D82-2630-E14A-9F79-E4B552B0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685E6-9348-FD42-B3FC-7664889C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04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45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09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6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FCBA-7E6C-794A-85E0-7FE07D604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1EA6D-1365-A745-B41A-90D3E0C09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046A5-F303-7B41-9204-BED959DE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DF4C-F11E-E244-8657-D5242A83C5D6}" type="datetime1">
              <a:rPr lang="en-GB" smtClean="0"/>
              <a:t>11/01/2024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01279-1EE4-8943-A31F-D2433782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39A13-CD55-AE48-BA3C-537FFA25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3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AC0E-263F-9E42-8FAA-29FAF4AE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184D-2D3F-DA40-8A5B-6025C6B07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D8B10-2ADB-1040-B102-BCF372B88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BAF8A-FD4A-6F4C-B2FA-290618E5E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9AD68-1A57-374F-9B34-76B04E17DFE5}" type="datetime1">
              <a:rPr lang="en-GB" smtClean="0"/>
              <a:t>11/01/2024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83026-B85B-C44E-8291-82D705DB0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ACC73-B1CD-A04F-B251-CAD88E6A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2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48D16-E17B-2840-8E32-E08C46E6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8D8C7-5969-B545-8201-9B88CEEDD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FD36C4-4E1D-D04F-B868-CE74675D0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5B52C-044F-354C-9CC1-AE2CA766B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4774A-F27C-454B-BD85-E51205FD8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552B76-FCC4-F344-AD5C-2D709BBE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6DE27-9340-B148-B71C-170ACEDEBC88}" type="datetime1">
              <a:rPr lang="en-GB" smtClean="0"/>
              <a:t>11/01/2024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49C969-65D6-E54C-8B1B-0E4F7703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01C5F-F47A-D849-892F-364F6505A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7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5592-DF97-7146-8AD2-88279CAC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7835E2-F028-8C49-85F9-CFDE9FAF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4AFC-ABDE-1344-A28B-7C7075B772C0}" type="datetime1">
              <a:rPr lang="en-GB" smtClean="0"/>
              <a:t>11/01/2024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31BF7-CDEB-BA42-953D-D227E959E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A2D93-FA40-3B47-92D6-B247EE41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7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B076D6-9F80-7F47-9CF8-D127667B3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64C8-19A0-F446-8CDF-EF1E6F8CD700}" type="datetime1">
              <a:rPr lang="en-GB" smtClean="0"/>
              <a:t>11/01/2024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1A7CC-C93A-F24B-BDEF-D55E51541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A5DD1-1A20-0342-9307-251142A2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8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0564-668A-CE47-BDC3-92C4BA98F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E31B6-3A7A-7344-A53E-AFE032993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BEC82-12A1-164E-8F0F-702107071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22A50-C6DF-7A44-92B2-F5DF90352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1869E-925B-9746-8A6C-54CCB6B7F0DD}" type="datetime1">
              <a:rPr lang="en-GB" smtClean="0"/>
              <a:t>11/01/2024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57D68-A20C-1148-89E1-17000FF37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1CCE1-2F71-8342-8509-CEF3F387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75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F632-AC1C-AE4B-90DB-49E8F9ED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6ECA3D-316C-4043-9575-DF73696F5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C499C-4A11-D343-B5C5-935F5F74A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E277C-6732-1C43-9C6D-FA6286FB9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137E6-ACD5-BB42-AF33-60E86FDFD6E2}" type="datetime1">
              <a:rPr lang="en-GB" smtClean="0"/>
              <a:t>11/01/2024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DF2C6-27BB-184C-BF87-7B29E0BC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9F1D-2495-6042-A912-A70AF923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7D61C0-E9AA-CD46-8A27-2EB433C9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82B4A-5F2A-754B-8E40-EDEA64B9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60496-2604-C743-9EEC-2706FCF89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BC6BD-8E6F-7A49-B87C-FA87E3ADC778}" type="datetime1">
              <a:rPr lang="en-GB" smtClean="0"/>
              <a:t>11/01/2024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FEF9D-25E1-0F45-9107-71F22E956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48447-CA93-2140-8A46-2A5A283C3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0B124-2852-9441-9A48-5637FDB2B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9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50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37E1-6A13-D146-BFE8-C479CC693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28800"/>
            <a:ext cx="9144000" cy="20669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effectLst>
                  <a:glow rad="25400">
                    <a:schemeClr val="bg1">
                      <a:lumMod val="95000"/>
                      <a:alpha val="40000"/>
                    </a:schemeClr>
                  </a:glow>
                </a:effectLst>
              </a:rPr>
              <a:t>Network Data Analysis</a:t>
            </a:r>
            <a:br>
              <a:rPr lang="en-US">
                <a:solidFill>
                  <a:schemeClr val="bg1"/>
                </a:solidFill>
                <a:effectLst>
                  <a:glow rad="25400">
                    <a:schemeClr val="bg1">
                      <a:lumMod val="95000"/>
                      <a:alpha val="40000"/>
                    </a:schemeClr>
                  </a:glow>
                </a:effectLst>
              </a:rPr>
            </a:br>
            <a:endParaRPr lang="en-US">
              <a:solidFill>
                <a:schemeClr val="bg1"/>
              </a:solidFill>
              <a:effectLst>
                <a:glow rad="25400">
                  <a:schemeClr val="bg1">
                    <a:lumMod val="9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DD674-775B-4A44-95B2-54865DE9D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00440"/>
            <a:ext cx="12192000" cy="712787"/>
          </a:xfrm>
          <a:solidFill>
            <a:schemeClr val="bg1">
              <a:lumMod val="65000"/>
              <a:alpha val="39608"/>
            </a:schemeClr>
          </a:solidFill>
        </p:spPr>
        <p:txBody>
          <a:bodyPr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Topic 1: Networks in the real world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16413-6B6C-3141-B0AF-8FC3901F84CB}"/>
              </a:ext>
            </a:extLst>
          </p:cNvPr>
          <p:cNvSpPr/>
          <p:nvPr/>
        </p:nvSpPr>
        <p:spPr>
          <a:xfrm>
            <a:off x="26786" y="6104406"/>
            <a:ext cx="12135196" cy="7424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/>
              <a:t>Albert Mero</a:t>
            </a:r>
            <a:r>
              <a:rPr lang="en-GB" sz="2000"/>
              <a:t>ñ</a:t>
            </a:r>
            <a:r>
              <a:rPr lang="en-US" sz="2000"/>
              <a:t>o-Pe</a:t>
            </a:r>
            <a:r>
              <a:rPr lang="en-GB" sz="2000"/>
              <a:t>ñ</a:t>
            </a:r>
            <a:r>
              <a:rPr lang="en-US" sz="2000"/>
              <a:t>uela</a:t>
            </a:r>
          </a:p>
          <a:p>
            <a:pPr algn="r"/>
            <a:r>
              <a:rPr lang="en-US"/>
              <a:t>Jacopo de Berardinis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2DBDAA-E44A-A94B-8ABE-4C747E818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" y="6115546"/>
            <a:ext cx="971550" cy="74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625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A4E307-4E14-7F4E-885F-E33779D3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Graphs and their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C0C08-5814-7848-9B89-D9E7CB1E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810B124-2852-9441-9A48-5637FDB2BA61}" type="slidenum">
              <a:rPr lang="en-US" sz="260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5F4FB-208A-514C-A6B9-39F5F878B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7094" y="6407428"/>
            <a:ext cx="3497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Network Data Analysis: Topic 1 (Network in the real world)</a:t>
            </a:r>
          </a:p>
        </p:txBody>
      </p:sp>
    </p:spTree>
    <p:extLst>
      <p:ext uri="{BB962C8B-B14F-4D97-AF65-F5344CB8AC3E}">
        <p14:creationId xmlns:p14="http://schemas.microsoft.com/office/powerpoint/2010/main" val="221351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40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: Shape 142">
            <a:extLst>
              <a:ext uri="{FF2B5EF4-FFF2-40B4-BE49-F238E27FC236}">
                <a16:creationId xmlns:a16="http://schemas.microsoft.com/office/drawing/2014/main" id="{2E4C77E0-AD32-4D51-A420-0A861D5A8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B0E31-02C4-0E43-9735-75F09E62B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7071301" cy="1322888"/>
          </a:xfrm>
        </p:spPr>
        <p:txBody>
          <a:bodyPr>
            <a:normAutofit/>
          </a:bodyPr>
          <a:lstStyle/>
          <a:p>
            <a:r>
              <a:rPr lang="en-US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01BCC-8830-E046-9137-31EBCDFF2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947395"/>
            <a:ext cx="7071301" cy="3070633"/>
          </a:xfrm>
        </p:spPr>
        <p:txBody>
          <a:bodyPr>
            <a:normAutofit/>
          </a:bodyPr>
          <a:lstStyle/>
          <a:p>
            <a:r>
              <a:rPr lang="en-GB"/>
              <a:t>A </a:t>
            </a:r>
            <a:r>
              <a:rPr lang="en-GB" b="1"/>
              <a:t>graph</a:t>
            </a:r>
            <a:r>
              <a:rPr lang="en-GB"/>
              <a:t> is a mathematical representation of a network, and the basic data structure for analysing network data</a:t>
            </a:r>
          </a:p>
          <a:p>
            <a:r>
              <a:rPr lang="en-GB"/>
              <a:t>A graph consists of a set of </a:t>
            </a:r>
            <a:r>
              <a:rPr lang="en-GB" b="1"/>
              <a:t>nodes</a:t>
            </a:r>
            <a:r>
              <a:rPr lang="en-GB"/>
              <a:t> and a set of </a:t>
            </a:r>
            <a:r>
              <a:rPr lang="en-GB" b="1"/>
              <a:t>edges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FCBB19C-E3F3-1847-9EB3-2E5C7AFC3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1120" y="1663494"/>
            <a:ext cx="2136811" cy="192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B793FC-2130-0346-B071-7B5F266EF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187" y="4268172"/>
            <a:ext cx="2402679" cy="926334"/>
          </a:xfrm>
          <a:prstGeom prst="rect">
            <a:avLst/>
          </a:prstGeom>
        </p:spPr>
      </p:pic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7900702D-FF4F-4820-9979-F623BBCC6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7DB5B-6CCC-4349-8AB9-B27D0E46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71D49-EDA2-FD42-9369-1F87A4ED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10B124-2852-9441-9A48-5637FDB2BA61}" type="slidenum">
              <a:rPr lang="en-US" sz="1000"/>
              <a:pPr>
                <a:spcAft>
                  <a:spcPts val="600"/>
                </a:spcAft>
              </a:pPr>
              <a:t>11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1548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B0E31-02C4-0E43-9735-75F09E62B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01BCC-8830-E046-9137-31EBCDFF2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GB" sz="2000" b="1"/>
              <a:t>Adjacency matrix:</a:t>
            </a:r>
            <a:r>
              <a:rPr lang="en-GB" sz="2000"/>
              <a:t> the graph is represented by a tuple </a:t>
            </a:r>
            <a:r>
              <a:rPr lang="en-GB" sz="2000" b="1"/>
              <a:t>(N, g)</a:t>
            </a:r>
            <a:r>
              <a:rPr lang="en-GB" sz="2000"/>
              <a:t>, where </a:t>
            </a:r>
            <a:r>
              <a:rPr lang="en-GB" sz="2000" b="1"/>
              <a:t>N = {1, 2, ..., n}</a:t>
            </a:r>
            <a:r>
              <a:rPr lang="en-GB" sz="2000"/>
              <a:t> is a set of </a:t>
            </a:r>
            <a:r>
              <a:rPr lang="en-GB" sz="2000" b="1"/>
              <a:t>n</a:t>
            </a:r>
            <a:r>
              <a:rPr lang="en-GB" sz="2000"/>
              <a:t> nodes, and </a:t>
            </a:r>
            <a:r>
              <a:rPr lang="en-GB" sz="2000" b="1"/>
              <a:t>g</a:t>
            </a:r>
            <a:r>
              <a:rPr lang="en-GB" sz="2000"/>
              <a:t> is a </a:t>
            </a:r>
            <a:r>
              <a:rPr lang="en-GB" sz="2000" b="1"/>
              <a:t>n x n</a:t>
            </a:r>
            <a:r>
              <a:rPr lang="en-GB" sz="2000"/>
              <a:t> matrix (the adjacency matrix). Each element of the matrix </a:t>
            </a:r>
            <a:r>
              <a:rPr lang="en-GB" sz="2000" b="1"/>
              <a:t>g</a:t>
            </a:r>
            <a:r>
              <a:rPr lang="en-GB" sz="2000" b="1" baseline="-25000"/>
              <a:t>ij</a:t>
            </a:r>
            <a:r>
              <a:rPr lang="en-GB" sz="2000" baseline="-25000"/>
              <a:t> </a:t>
            </a:r>
            <a:r>
              <a:rPr lang="en-GB" sz="2000"/>
              <a:t>has value </a:t>
            </a:r>
            <a:r>
              <a:rPr lang="en-GB" sz="2000" b="1"/>
              <a:t>1</a:t>
            </a:r>
            <a:r>
              <a:rPr lang="en-GB" sz="2000"/>
              <a:t> if there is an edge between nodes </a:t>
            </a:r>
            <a:r>
              <a:rPr lang="en-GB" sz="2000" b="1"/>
              <a:t>i</a:t>
            </a:r>
            <a:r>
              <a:rPr lang="en-GB" sz="2000"/>
              <a:t> and </a:t>
            </a:r>
            <a:r>
              <a:rPr lang="en-GB" sz="2000" b="1"/>
              <a:t>j</a:t>
            </a:r>
            <a:r>
              <a:rPr lang="en-GB" sz="2000"/>
              <a:t>, and </a:t>
            </a:r>
            <a:r>
              <a:rPr lang="en-GB" sz="2000" b="1"/>
              <a:t>0</a:t>
            </a:r>
            <a:r>
              <a:rPr lang="en-GB" sz="2000"/>
              <a:t> if there is not.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254FDA-A730-6A4A-8434-E7CC3139A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747" y="2700142"/>
            <a:ext cx="4788505" cy="1759775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7DB5B-6CCC-4349-8AB9-B27D0E46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71D49-EDA2-FD42-9369-1F87A4ED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10B124-2852-9441-9A48-5637FDB2BA61}" type="slidenum">
              <a:rPr lang="en-US" sz="1000"/>
              <a:pPr>
                <a:spcAft>
                  <a:spcPts val="600"/>
                </a:spcAft>
              </a:pPr>
              <a:t>12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80532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B0E31-02C4-0E43-9735-75F09E62B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Graph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01BCC-8830-E046-9137-31EBCDFF2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GB" sz="2000" b="1"/>
              <a:t>Adjacency list:</a:t>
            </a:r>
            <a:r>
              <a:rPr lang="en-GB" sz="2000"/>
              <a:t> represented by a tuple </a:t>
            </a:r>
            <a:r>
              <a:rPr lang="en-GB" sz="2000" b="1"/>
              <a:t>(N, E)</a:t>
            </a:r>
            <a:r>
              <a:rPr lang="en-GB" sz="2000"/>
              <a:t>, where </a:t>
            </a:r>
            <a:r>
              <a:rPr lang="en-GB" sz="2000" b="1"/>
              <a:t>N = {1, 2, ..., n}</a:t>
            </a:r>
            <a:r>
              <a:rPr lang="en-GB" sz="2000"/>
              <a:t> is a set of </a:t>
            </a:r>
            <a:r>
              <a:rPr lang="en-GB" sz="2000" b="1"/>
              <a:t>n</a:t>
            </a:r>
            <a:r>
              <a:rPr lang="en-GB" sz="2000"/>
              <a:t> nodes as before and </a:t>
            </a:r>
            <a:r>
              <a:rPr lang="en-GB" sz="2000" b="1"/>
              <a:t>E</a:t>
            </a:r>
            <a:r>
              <a:rPr lang="en-GB" sz="2000"/>
              <a:t> is a set of edges, where each edge is a tuple of the two nodes connected by the edge, e.g. </a:t>
            </a:r>
            <a:r>
              <a:rPr lang="en-GB" sz="2000" b="1"/>
              <a:t>E = {(1, 2), (1, 3), (2, 3)}</a:t>
            </a:r>
            <a:r>
              <a:rPr lang="en-GB" sz="2000"/>
              <a:t>.</a:t>
            </a:r>
            <a:endParaRPr lang="en-US" sz="2000"/>
          </a:p>
        </p:txBody>
      </p:sp>
      <p:pic>
        <p:nvPicPr>
          <p:cNvPr id="2052" name="Picture 4" descr="Graphs | CodePath Android Cliffnotes">
            <a:extLst>
              <a:ext uri="{FF2B5EF4-FFF2-40B4-BE49-F238E27FC236}">
                <a16:creationId xmlns:a16="http://schemas.microsoft.com/office/drawing/2014/main" id="{58FD5C65-C516-C24B-911D-28D41D04F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3939" y="2087374"/>
            <a:ext cx="6180963" cy="287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7DB5B-6CCC-4349-8AB9-B27D0E46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71D49-EDA2-FD42-9369-1F87A4ED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10B124-2852-9441-9A48-5637FDB2BA61}" type="slidenum">
              <a:rPr lang="en-US" sz="1000"/>
              <a:pPr>
                <a:spcAft>
                  <a:spcPts val="600"/>
                </a:spcAft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1670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98CC8-273D-B642-91FB-CC472C3C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Directed and undirected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204FD-EBAE-6047-9ED2-246750859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1705878"/>
            <a:ext cx="5582333" cy="4410257"/>
          </a:xfrm>
        </p:spPr>
        <p:txBody>
          <a:bodyPr>
            <a:normAutofit/>
          </a:bodyPr>
          <a:lstStyle/>
          <a:p>
            <a:r>
              <a:rPr lang="en-GB" sz="2000"/>
              <a:t>Directed graph: each edge has a direction, going from the </a:t>
            </a:r>
            <a:r>
              <a:rPr lang="en-GB" sz="2000" b="1"/>
              <a:t>source</a:t>
            </a:r>
            <a:r>
              <a:rPr lang="en-GB" sz="2000"/>
              <a:t> node to the </a:t>
            </a:r>
            <a:r>
              <a:rPr lang="en-GB" sz="2000" b="1"/>
              <a:t>target</a:t>
            </a:r>
            <a:r>
              <a:rPr lang="en-GB" sz="2000"/>
              <a:t> (or sink) node. For example, in the directed graph with edges </a:t>
            </a:r>
            <a:r>
              <a:rPr lang="en-GB" sz="2000" b="1"/>
              <a:t>E = {(1, 2), (1, 3), (2, 3)}</a:t>
            </a:r>
            <a:r>
              <a:rPr lang="en-GB" sz="2000"/>
              <a:t>, there is an edge from node 1 (the source) to node 2 (the target) but no edge from node 2 to node 1 </a:t>
            </a:r>
          </a:p>
          <a:p>
            <a:r>
              <a:rPr lang="en-GB" sz="2000"/>
              <a:t>Undirected graph: edges have no direction, e.g. in an undirected graph with edges </a:t>
            </a:r>
            <a:r>
              <a:rPr lang="en-GB" sz="2000" b="1"/>
              <a:t>E = {(1, 2), (1, 3), (2, 3)}</a:t>
            </a:r>
            <a:r>
              <a:rPr lang="en-GB" sz="2000"/>
              <a:t>, there is a connection between nodes 1 and 2 but no notion of whether that goes ‘from’ or ‘to’ each node</a:t>
            </a:r>
          </a:p>
          <a:p>
            <a:r>
              <a:rPr lang="en-GB" sz="2000" b="1"/>
              <a:t>Underlying undirected graph</a:t>
            </a:r>
            <a:r>
              <a:rPr lang="en-GB" sz="2000"/>
              <a:t> of a directed graph is the undirected graph with the same nodes and edges but ignoring any direction</a:t>
            </a: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6A6810-CA19-5D46-AFA6-8201EB6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287" y="2831826"/>
            <a:ext cx="4788505" cy="1628091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25B1B-AC23-B84C-AE6B-ADBA6BCE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7A8A7-B044-7746-9297-63EAF73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10B124-2852-9441-9A48-5637FDB2BA61}" type="slidenum">
              <a:rPr lang="en-US" sz="1000"/>
              <a:pPr>
                <a:spcAft>
                  <a:spcPts val="600"/>
                </a:spcAft>
              </a:pPr>
              <a:t>14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836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898CC8-273D-B642-91FB-CC472C3C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Graph walks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93204FD-EBAE-6047-9ED2-246750859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GB" b="1">
                <a:solidFill>
                  <a:schemeClr val="tx1">
                    <a:lumMod val="85000"/>
                    <a:lumOff val="15000"/>
                  </a:schemeClr>
                </a:solidFill>
              </a:rPr>
              <a:t>Graph walk: </a:t>
            </a:r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a series of connected edges representing a journey through the graph from one node via other nodes to a final node following the edges. If the graph is directed, then the walk must follow the direction of the edges</a:t>
            </a:r>
          </a:p>
          <a:p>
            <a:r>
              <a:rPr lang="en-GB" b="1">
                <a:solidFill>
                  <a:schemeClr val="tx1">
                    <a:lumMod val="85000"/>
                    <a:lumOff val="15000"/>
                  </a:schemeClr>
                </a:solidFill>
              </a:rPr>
              <a:t>Graph path:</a:t>
            </a:r>
            <a:r>
              <a:rPr lang="en-GB">
                <a:solidFill>
                  <a:schemeClr val="tx1">
                    <a:lumMod val="85000"/>
                    <a:lumOff val="15000"/>
                  </a:schemeClr>
                </a:solidFill>
              </a:rPr>
              <a:t> a graph walk where no node is repeated except possibly the start node if it is the same as the end node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25B1B-AC23-B84C-AE6B-ADBA6BCE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7A8A7-B044-7746-9297-63EAF73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10B124-2852-9441-9A48-5637FDB2BA61}" type="slidenum">
              <a:rPr lang="en-US" sz="1000"/>
              <a:pPr>
                <a:spcAft>
                  <a:spcPts val="600"/>
                </a:spcAft>
              </a:pPr>
              <a:t>15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447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8CC8-273D-B642-91FB-CC472C3C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Neighbourhood</a:t>
            </a:r>
            <a:r>
              <a:rPr lang="en-US"/>
              <a:t> and degree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204FD-EBAE-6047-9ED2-246750859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65828" cy="4351338"/>
          </a:xfrm>
        </p:spPr>
        <p:txBody>
          <a:bodyPr/>
          <a:lstStyle/>
          <a:p>
            <a:r>
              <a:rPr lang="en-GB"/>
              <a:t>The </a:t>
            </a:r>
            <a:r>
              <a:rPr lang="en-GB" b="1"/>
              <a:t>neighbourhood</a:t>
            </a:r>
            <a:r>
              <a:rPr lang="en-GB"/>
              <a:t> of a node is the set of nodes it is connected to</a:t>
            </a:r>
          </a:p>
          <a:p>
            <a:r>
              <a:rPr lang="en-GB"/>
              <a:t>The </a:t>
            </a:r>
            <a:r>
              <a:rPr lang="en-GB" b="1"/>
              <a:t>degree</a:t>
            </a:r>
            <a:r>
              <a:rPr lang="en-GB"/>
              <a:t> of a node is the number of edges of that node</a:t>
            </a:r>
          </a:p>
          <a:p>
            <a:pPr lvl="1"/>
            <a:r>
              <a:rPr lang="en-GB"/>
              <a:t>For </a:t>
            </a:r>
            <a:r>
              <a:rPr lang="en-GB" u="sng"/>
              <a:t>undirected graphs</a:t>
            </a:r>
            <a:r>
              <a:rPr lang="en-GB"/>
              <a:t>, the </a:t>
            </a:r>
            <a:r>
              <a:rPr lang="en-GB" b="1"/>
              <a:t>degree</a:t>
            </a:r>
            <a:r>
              <a:rPr lang="en-GB"/>
              <a:t> of a node is the number of edges that involve that node, i.e. the size of its neighbourhood</a:t>
            </a:r>
          </a:p>
          <a:p>
            <a:pPr lvl="1"/>
            <a:r>
              <a:rPr lang="en-GB"/>
              <a:t>For </a:t>
            </a:r>
            <a:r>
              <a:rPr lang="en-GB" u="sng"/>
              <a:t>directed graphs</a:t>
            </a:r>
            <a:r>
              <a:rPr lang="en-GB"/>
              <a:t>, the </a:t>
            </a:r>
            <a:r>
              <a:rPr lang="en-GB" b="1"/>
              <a:t>in-degree </a:t>
            </a:r>
            <a:r>
              <a:rPr lang="en-GB"/>
              <a:t>of a node is the number of edges for which the node is the target, while the </a:t>
            </a:r>
            <a:r>
              <a:rPr lang="en-GB" b="1"/>
              <a:t>out-degree</a:t>
            </a:r>
            <a:r>
              <a:rPr lang="en-GB"/>
              <a:t> of a node is the number of edges for which the node is the source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25B1B-AC23-B84C-AE6B-ADBA6BCE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7A8A7-B044-7746-9297-63EAF73C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BED28-8D5C-4747-BE78-68FFF6D9C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258" y="1825625"/>
            <a:ext cx="2781883" cy="2056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34139-ADEA-F940-A848-1FDFAA102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087" y="4000918"/>
            <a:ext cx="2275367" cy="217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9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7AD8-784B-354D-A6B2-448DFA1A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90FB1-D77C-6542-B767-F31C6627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Degree distribution:</a:t>
            </a:r>
            <a:r>
              <a:rPr lang="en-US"/>
              <a:t> </a:t>
            </a:r>
            <a:r>
              <a:rPr lang="en-GB" b="1"/>
              <a:t>P(k) = N(k)/n </a:t>
            </a:r>
            <a:r>
              <a:rPr lang="en-GB"/>
              <a:t>probability of a random node having degree k, for a graph of </a:t>
            </a:r>
            <a:r>
              <a:rPr lang="en-GB" b="1"/>
              <a:t>n</a:t>
            </a:r>
            <a:r>
              <a:rPr lang="en-GB"/>
              <a:t> nodes and </a:t>
            </a:r>
            <a:r>
              <a:rPr lang="en-GB" b="1"/>
              <a:t>N(k)</a:t>
            </a:r>
            <a:r>
              <a:rPr lang="en-GB"/>
              <a:t> is the number of nodes in the graph with degree </a:t>
            </a:r>
            <a:r>
              <a:rPr lang="en-GB" b="1"/>
              <a:t>k</a:t>
            </a:r>
            <a:endParaRPr lang="en-US"/>
          </a:p>
          <a:p>
            <a:r>
              <a:rPr lang="en-US"/>
              <a:t>Path </a:t>
            </a:r>
            <a:r>
              <a:rPr lang="en-US" b="1"/>
              <a:t>length</a:t>
            </a:r>
            <a:r>
              <a:rPr lang="en-US"/>
              <a:t>: number of edges that the path contains. The </a:t>
            </a:r>
            <a:r>
              <a:rPr lang="en-US" b="1"/>
              <a:t>shortest path </a:t>
            </a:r>
            <a:r>
              <a:rPr lang="en-US"/>
              <a:t>between two nodes is the path with the shortest length</a:t>
            </a:r>
          </a:p>
          <a:p>
            <a:r>
              <a:rPr lang="en-US" b="1"/>
              <a:t>Distance</a:t>
            </a:r>
            <a:r>
              <a:rPr lang="en-US"/>
              <a:t> between two nodes: length of the shortest path between them</a:t>
            </a:r>
          </a:p>
          <a:p>
            <a:r>
              <a:rPr lang="en-US" b="1"/>
              <a:t>Diameter:</a:t>
            </a:r>
            <a:r>
              <a:rPr lang="en-US"/>
              <a:t> longest distance between nodes in a connected graph. 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DEDD4-10F1-1848-9933-F70E80EC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765E2-5852-B046-9AC8-F2BF55EE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30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7AD8-784B-354D-A6B2-448DFA1A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90FB1-D77C-6542-B767-F31C6627F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53986" cy="4351338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/>
              <a:t>Average path length:</a:t>
            </a:r>
            <a:r>
              <a:rPr lang="en-GB" dirty="0"/>
              <a:t> mean average distance between any two nodes in the network</a:t>
            </a:r>
          </a:p>
          <a:p>
            <a:endParaRPr lang="en-US" b="1" dirty="0"/>
          </a:p>
          <a:p>
            <a:r>
              <a:rPr lang="en-US" b="1" dirty="0"/>
              <a:t>Clustering coefficient</a:t>
            </a:r>
            <a:r>
              <a:rPr lang="en-US" dirty="0"/>
              <a:t> </a:t>
            </a:r>
            <a:r>
              <a:rPr lang="en-GB" dirty="0"/>
              <a:t>of a node is the proportion of its neighbours that are connected to each other. </a:t>
            </a:r>
            <a:r>
              <a:rPr lang="en-GB" b="1" dirty="0"/>
              <a:t>C</a:t>
            </a:r>
            <a:r>
              <a:rPr lang="en-GB" b="1" baseline="-25000" dirty="0"/>
              <a:t>i</a:t>
            </a:r>
            <a:r>
              <a:rPr lang="en-GB" dirty="0"/>
              <a:t> </a:t>
            </a:r>
            <a:r>
              <a:rPr lang="en-GB" b="1" dirty="0"/>
              <a:t>= e / m</a:t>
            </a:r>
            <a:r>
              <a:rPr lang="en-GB" dirty="0"/>
              <a:t> is the clustering coefficient of node </a:t>
            </a:r>
            <a:r>
              <a:rPr lang="en-GB" b="1" dirty="0"/>
              <a:t>I </a:t>
            </a:r>
            <a:r>
              <a:rPr lang="en-GB" dirty="0"/>
              <a:t>(m = total possible edges between neighbours; e = actual number of edges between neighbours)</a:t>
            </a:r>
            <a:endParaRPr lang="en-GB" b="1" dirty="0"/>
          </a:p>
          <a:p>
            <a:endParaRPr lang="en-US" dirty="0"/>
          </a:p>
          <a:p>
            <a:r>
              <a:rPr lang="en-US" b="1" dirty="0"/>
              <a:t>Average clustering</a:t>
            </a:r>
            <a:r>
              <a:rPr lang="en-US" dirty="0"/>
              <a:t>: </a:t>
            </a:r>
            <a:r>
              <a:rPr lang="en-GB" dirty="0"/>
              <a:t>mean average of the clustering coefficients of its nodes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DEDD4-10F1-1848-9933-F70E80EC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765E2-5852-B046-9AC8-F2BF55EE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2DE78-4BE4-EE4B-B804-CC4560385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29" y="1825625"/>
            <a:ext cx="4008770" cy="1007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CEA508-E9E3-224E-B303-52797A781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062" y="3595953"/>
            <a:ext cx="4216737" cy="10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61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7AD8-784B-354D-A6B2-448DFA1A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90FB1-D77C-6542-B767-F31C6627F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753986" cy="4351338"/>
          </a:xfrm>
        </p:spPr>
        <p:txBody>
          <a:bodyPr>
            <a:normAutofit fontScale="77500" lnSpcReduction="20000"/>
          </a:bodyPr>
          <a:lstStyle/>
          <a:p>
            <a:r>
              <a:rPr lang="en-GB" b="1"/>
              <a:t>Weighted graph:</a:t>
            </a:r>
            <a:r>
              <a:rPr lang="en-GB"/>
              <a:t> labelled graph where edges have numeric labels, e.g. weights</a:t>
            </a:r>
          </a:p>
          <a:p>
            <a:endParaRPr lang="en-US" b="1"/>
          </a:p>
          <a:p>
            <a:r>
              <a:rPr lang="en-US" b="1"/>
              <a:t>Complete graph: </a:t>
            </a:r>
            <a:r>
              <a:rPr lang="en-US"/>
              <a:t>graph where every node is connected to every other node</a:t>
            </a:r>
            <a:r>
              <a:rPr lang="en-GB"/>
              <a:t> (maximum number of edges, i.e. n(n - 1) / 2)</a:t>
            </a:r>
            <a:endParaRPr lang="en-GB" b="1"/>
          </a:p>
          <a:p>
            <a:endParaRPr lang="en-US"/>
          </a:p>
          <a:p>
            <a:r>
              <a:rPr lang="en-US" b="1"/>
              <a:t>Bipartite graph</a:t>
            </a:r>
            <a:r>
              <a:rPr lang="en-US"/>
              <a:t>: </a:t>
            </a:r>
            <a:r>
              <a:rPr lang="en-GB"/>
              <a:t>nodes can be divided into two disjoint sets U and V, where every edge connects a node in U to a node in V</a:t>
            </a:r>
          </a:p>
          <a:p>
            <a:endParaRPr lang="en-GB"/>
          </a:p>
          <a:p>
            <a:r>
              <a:rPr lang="en-GB" b="1"/>
              <a:t>Tree:</a:t>
            </a:r>
            <a:r>
              <a:rPr lang="en-GB"/>
              <a:t> connected undirected graph (with n – 1 edges)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DEDD4-10F1-1848-9933-F70E80EC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765E2-5852-B046-9AC8-F2BF55EE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EC142-FC97-284D-A271-D7BB3F06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785" y="1184275"/>
            <a:ext cx="230505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4DF2AA-9DE3-544F-9CDD-D9C40E67C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835" y="2398711"/>
            <a:ext cx="1703440" cy="1371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8A126-3BF2-D844-AA64-F67948C8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026" y="3257024"/>
            <a:ext cx="1589147" cy="1982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CD17CA-E0A3-E64C-BB80-243BF5ED9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076" y="4805362"/>
            <a:ext cx="1494957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8C53-1012-4C4D-A04A-3ED12801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 lIns="360000">
            <a:normAutofit/>
          </a:bodyPr>
          <a:lstStyle/>
          <a:p>
            <a:r>
              <a:rPr lang="en-US"/>
              <a:t>What is a graph?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Network">
            <a:extLst>
              <a:ext uri="{FF2B5EF4-FFF2-40B4-BE49-F238E27FC236}">
                <a16:creationId xmlns:a16="http://schemas.microsoft.com/office/drawing/2014/main" id="{A8CF6AEC-2876-4CC6-B5A3-FEB818C2C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3C074-2521-3C4C-90F9-FA1EBA128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098" y="2128888"/>
            <a:ext cx="6234546" cy="3561260"/>
          </a:xfrm>
        </p:spPr>
        <p:txBody>
          <a:bodyPr anchor="t">
            <a:normAutofit fontScale="92500" lnSpcReduction="10000"/>
          </a:bodyPr>
          <a:lstStyle/>
          <a:p>
            <a:r>
              <a:rPr lang="en-GB" sz="2200"/>
              <a:t>A graph, or network, is a set of items (</a:t>
            </a:r>
            <a:r>
              <a:rPr lang="en-GB" sz="2200" b="1" i="1"/>
              <a:t>nodes</a:t>
            </a:r>
            <a:r>
              <a:rPr lang="en-GB" sz="2200" i="1"/>
              <a:t> </a:t>
            </a:r>
            <a:r>
              <a:rPr lang="en-GB" sz="2200"/>
              <a:t>or </a:t>
            </a:r>
            <a:r>
              <a:rPr lang="en-GB" sz="2200" i="1"/>
              <a:t>vertices</a:t>
            </a:r>
            <a:r>
              <a:rPr lang="en-GB" sz="2200"/>
              <a:t>) connected by their relations (</a:t>
            </a:r>
            <a:r>
              <a:rPr lang="en-GB" sz="2200" b="1" i="1"/>
              <a:t>edges</a:t>
            </a:r>
            <a:r>
              <a:rPr lang="en-GB" sz="2200"/>
              <a:t> or </a:t>
            </a:r>
            <a:r>
              <a:rPr lang="en-GB" sz="2200" i="1"/>
              <a:t>links</a:t>
            </a:r>
            <a:r>
              <a:rPr lang="en-GB" sz="2200"/>
              <a:t>).</a:t>
            </a:r>
          </a:p>
          <a:p>
            <a:r>
              <a:rPr lang="en-GB" sz="1600"/>
              <a:t>Networks are present in the everyday life of all people.</a:t>
            </a:r>
          </a:p>
          <a:p>
            <a:pPr lvl="1"/>
            <a:r>
              <a:rPr lang="en-GB" sz="1600"/>
              <a:t>Social: Friends &amp; family, society</a:t>
            </a:r>
          </a:p>
          <a:p>
            <a:pPr lvl="1"/>
            <a:r>
              <a:rPr lang="en-GB" sz="1600"/>
              <a:t>Transport: Rail, road, public transport </a:t>
            </a:r>
          </a:p>
          <a:p>
            <a:pPr lvl="1"/>
            <a:r>
              <a:rPr lang="en-GB" sz="1600"/>
              <a:t>Information: World economy</a:t>
            </a:r>
          </a:p>
          <a:p>
            <a:pPr lvl="1"/>
            <a:r>
              <a:rPr lang="en-GB" sz="1600"/>
              <a:t>Biology: Brain cells</a:t>
            </a:r>
          </a:p>
          <a:p>
            <a:pPr lvl="1"/>
            <a:r>
              <a:rPr lang="en-GB" sz="1600"/>
              <a:t>Communication: Internet</a:t>
            </a:r>
          </a:p>
          <a:p>
            <a:r>
              <a:rPr lang="en-GB" sz="1600"/>
              <a:t>Consciously or not, we use networks and their properties as a un</a:t>
            </a:r>
            <a:r>
              <a:rPr lang="en-US" sz="1600" err="1"/>
              <a:t>iversal</a:t>
            </a:r>
            <a:r>
              <a:rPr lang="en-US" sz="1600"/>
              <a:t> language for describing complex data.</a:t>
            </a:r>
          </a:p>
          <a:p>
            <a:pPr lvl="1"/>
            <a:r>
              <a:rPr lang="en-US" sz="1600"/>
              <a:t>Networks from science, nature, and technology are more similar than one would expect.</a:t>
            </a:r>
          </a:p>
          <a:p>
            <a:pPr lvl="1"/>
            <a:r>
              <a:rPr lang="en-US" sz="1600"/>
              <a:t>Shared vocabulary between fields, including computer science, social science, physics, economics, statistics, biology.</a:t>
            </a:r>
          </a:p>
          <a:p>
            <a:endParaRPr lang="en-US" sz="16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25C78-B3EE-514D-8A7C-7DC96D61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3666" y="6199632"/>
            <a:ext cx="4802755" cy="36576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>
                <a:solidFill>
                  <a:schemeClr val="tx1">
                    <a:alpha val="80000"/>
                  </a:schemeClr>
                </a:solidFill>
              </a:rPr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47B95-E42E-F849-A9D7-831FD79E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B810B124-2852-9441-9A48-5637FDB2BA61}" type="slidenum">
              <a:rPr lang="en-US" sz="1500" smtClean="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6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4967-5212-974D-A214-497AC2F8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AC31-26CA-6F49-BE51-707CCA0B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the out-degree distribution P(k), what is the value of P(2)?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399E2-3035-7E4A-926C-E9980D0FC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9680B49-A589-764A-B57F-31F94CC1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" y="2315496"/>
            <a:ext cx="4093598" cy="342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41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4967-5212-974D-A214-497AC2F8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AC31-26CA-6F49-BE51-707CCA0B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is the diameter of the underlying undirected graph?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399E2-3035-7E4A-926C-E9980D0FC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9680B49-A589-764A-B57F-31F94CC1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" y="2315496"/>
            <a:ext cx="4093598" cy="342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11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4967-5212-974D-A214-497AC2F8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AC31-26CA-6F49-BE51-707CCA0B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is the average path length of the underlying undirected graph?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399E2-3035-7E4A-926C-E9980D0FC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9680B49-A589-764A-B57F-31F94CC1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" y="2315496"/>
            <a:ext cx="4093598" cy="342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60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4967-5212-974D-A214-497AC2F8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AC31-26CA-6F49-BE51-707CCA0B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is the clustering coefficient of node 1 in the underlying undirected graph?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399E2-3035-7E4A-926C-E9980D0FC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9680B49-A589-764A-B57F-31F94CC1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" y="2315496"/>
            <a:ext cx="4093598" cy="342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18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4967-5212-974D-A214-497AC2F8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AC31-26CA-6F49-BE51-707CCA0B4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How many of the following sequences could be returned by a depth-first search from node 4?</a:t>
            </a:r>
          </a:p>
          <a:p>
            <a:pPr marL="0" indent="0">
              <a:buNone/>
            </a:pPr>
            <a:r>
              <a:rPr lang="en-GB" dirty="0"/>
              <a:t>	[4, 1, 2, 3]		[4, 1, 3, 2]</a:t>
            </a:r>
          </a:p>
          <a:p>
            <a:pPr marL="0" indent="0">
              <a:buNone/>
            </a:pPr>
            <a:r>
              <a:rPr lang="en-GB" dirty="0"/>
              <a:t>	[4, 2, 1, 3]		[4, 2, 3, 1]</a:t>
            </a:r>
          </a:p>
          <a:p>
            <a:pPr marL="0" indent="0">
              <a:buNone/>
            </a:pPr>
            <a:r>
              <a:rPr lang="en-GB" dirty="0"/>
              <a:t>	[4, 3, 1, 2]		[4, 3, 2, 1]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399E2-3035-7E4A-926C-E9980D0FC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9680B49-A589-764A-B57F-31F94CC1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" y="2315496"/>
            <a:ext cx="4093598" cy="342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39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BFE4D6-6E86-D84A-A047-B1B54DDA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Discussion points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E733BF-B95F-4869-AB8F-D90C6F595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24F32C2-1EF6-47D3-831C-367018CE0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47" r="22952" b="2"/>
          <a:stretch/>
        </p:blipFill>
        <p:spPr>
          <a:xfrm>
            <a:off x="800100" y="1795634"/>
            <a:ext cx="3238500" cy="3995565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328F9B-5448-C046-B172-CF9BB9961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224" y="1754802"/>
            <a:ext cx="6723529" cy="4074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Imagine we are going to analyse how the housing market in a city functions.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networks could be relevant to consider in analysing this topic?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kinds of graph, as studied in this lesson, represent these networks?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might the properties studied in this lesson, such as diameter or cluster coefficient, applied to these networks tell you about the city?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1166D6-1A36-41B0-8A82-37761E6F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150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A4E307-4E14-7F4E-885F-E33779D3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Origins of graph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C0C08-5814-7848-9B89-D9E7CB1E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810B124-2852-9441-9A48-5637FDB2BA61}" type="slidenum">
              <a:rPr lang="en-US" sz="260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260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5F4FB-208A-514C-A6B9-39F5F878B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7094" y="6407428"/>
            <a:ext cx="34972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Network Data Analysis: Topic 1 (Network in the real world)</a:t>
            </a:r>
          </a:p>
        </p:txBody>
      </p:sp>
    </p:spTree>
    <p:extLst>
      <p:ext uri="{BB962C8B-B14F-4D97-AF65-F5344CB8AC3E}">
        <p14:creationId xmlns:p14="http://schemas.microsoft.com/office/powerpoint/2010/main" val="3102199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7ED2-F318-6742-9CC3-CAD31A72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GB" err="1"/>
              <a:t>Königsberg</a:t>
            </a:r>
            <a:r>
              <a:rPr lang="en-GB"/>
              <a:t> bridge 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29C85-6270-134A-A86C-F97305942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45" y="2529336"/>
            <a:ext cx="5855855" cy="3755915"/>
          </a:xfrm>
        </p:spPr>
        <p:txBody>
          <a:bodyPr>
            <a:normAutofit/>
          </a:bodyPr>
          <a:lstStyle/>
          <a:p>
            <a:r>
              <a:rPr lang="en-GB" sz="1700"/>
              <a:t>The city of </a:t>
            </a:r>
            <a:r>
              <a:rPr lang="en-GB" sz="1700" i="1" err="1"/>
              <a:t>Königsberg</a:t>
            </a:r>
            <a:r>
              <a:rPr lang="en-GB" sz="1700"/>
              <a:t> in </a:t>
            </a:r>
            <a:r>
              <a:rPr lang="en-GB" sz="1700" i="1"/>
              <a:t>Prussia</a:t>
            </a:r>
            <a:r>
              <a:rPr lang="en-GB" sz="1700"/>
              <a:t> (now </a:t>
            </a:r>
            <a:r>
              <a:rPr lang="en-GB" sz="1700" i="1"/>
              <a:t>Kaliningrad</a:t>
            </a:r>
            <a:r>
              <a:rPr lang="en-GB" sz="1700"/>
              <a:t>, </a:t>
            </a:r>
            <a:r>
              <a:rPr lang="en-GB" sz="1700" i="1"/>
              <a:t>Russia</a:t>
            </a:r>
            <a:r>
              <a:rPr lang="en-GB" sz="1700"/>
              <a:t>) was set on both sides of the </a:t>
            </a:r>
            <a:r>
              <a:rPr lang="en-GB" sz="1700" i="1"/>
              <a:t>Pregel</a:t>
            </a:r>
            <a:r>
              <a:rPr lang="en-GB" sz="1700"/>
              <a:t> River</a:t>
            </a:r>
          </a:p>
          <a:p>
            <a:pPr lvl="1"/>
            <a:r>
              <a:rPr lang="en-GB" sz="1700"/>
              <a:t>two large islands which were connected to each other and the mainland by seven bridges.</a:t>
            </a:r>
          </a:p>
          <a:p>
            <a:r>
              <a:rPr lang="en-GB" sz="1700"/>
              <a:t>The problem was to find a walk through the city that would cross each bridge once and only once. </a:t>
            </a:r>
          </a:p>
          <a:p>
            <a:pPr lvl="1"/>
            <a:r>
              <a:rPr lang="en-GB" sz="1700"/>
              <a:t>The islands could not be reached other than by the bridges, and every bridge must have been crossed completely every time.</a:t>
            </a:r>
          </a:p>
          <a:p>
            <a:r>
              <a:rPr lang="en-GB" sz="1700"/>
              <a:t>Euler proved that the problem has </a:t>
            </a:r>
            <a:r>
              <a:rPr lang="en-GB" sz="1700" b="1"/>
              <a:t>no</a:t>
            </a:r>
            <a:r>
              <a:rPr lang="en-GB" sz="1700"/>
              <a:t> solution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6" name="Picture 5" descr="600px-7_bridges.svg.png">
            <a:extLst>
              <a:ext uri="{FF2B5EF4-FFF2-40B4-BE49-F238E27FC236}">
                <a16:creationId xmlns:a16="http://schemas.microsoft.com/office/drawing/2014/main" id="{E7059EBD-A656-C843-996E-AC33EA3381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66173" y="2184914"/>
            <a:ext cx="4694893" cy="3755915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773DA-77B7-A449-81F7-89E55F93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66823" y="6466898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436B1-D44E-1247-8054-D58383F5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10B124-2852-9441-9A48-5637FDB2BA61}" type="slidenum">
              <a:rPr lang="en-US" sz="1000"/>
              <a:pPr>
                <a:spcAft>
                  <a:spcPts val="600"/>
                </a:spcAft>
              </a:pPr>
              <a:t>27</a:t>
            </a:fld>
            <a:endParaRPr lang="en-US" sz="1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04670-969C-C848-A9F6-D8A7B4E34C9E}"/>
              </a:ext>
            </a:extLst>
          </p:cNvPr>
          <p:cNvSpPr txBox="1"/>
          <p:nvPr/>
        </p:nvSpPr>
        <p:spPr>
          <a:xfrm>
            <a:off x="8161657" y="3978085"/>
            <a:ext cx="1315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Central island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DF94E-4020-5746-A19B-7383297836A4}"/>
              </a:ext>
            </a:extLst>
          </p:cNvPr>
          <p:cNvSpPr txBox="1"/>
          <p:nvPr/>
        </p:nvSpPr>
        <p:spPr>
          <a:xfrm>
            <a:off x="8307381" y="288687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North bank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AB863A-74D7-9A4C-B937-8F0F87E46A0A}"/>
              </a:ext>
            </a:extLst>
          </p:cNvPr>
          <p:cNvSpPr txBox="1"/>
          <p:nvPr/>
        </p:nvSpPr>
        <p:spPr>
          <a:xfrm>
            <a:off x="8468173" y="498170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South bank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598A35-D543-DA42-8148-095AB2943347}"/>
              </a:ext>
            </a:extLst>
          </p:cNvPr>
          <p:cNvSpPr txBox="1"/>
          <p:nvPr/>
        </p:nvSpPr>
        <p:spPr>
          <a:xfrm>
            <a:off x="10120143" y="3978085"/>
            <a:ext cx="1204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Other island</a:t>
            </a:r>
          </a:p>
        </p:txBody>
      </p:sp>
    </p:spTree>
    <p:extLst>
      <p:ext uri="{BB962C8B-B14F-4D97-AF65-F5344CB8AC3E}">
        <p14:creationId xmlns:p14="http://schemas.microsoft.com/office/powerpoint/2010/main" val="1005602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A7ED2-F318-6742-9CC3-CAD31A721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GB" err="1"/>
              <a:t>Königsberg</a:t>
            </a:r>
            <a:r>
              <a:rPr lang="en-GB"/>
              <a:t> bridge problem</a:t>
            </a:r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773DA-77B7-A449-81F7-89E55F93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66823" y="6466898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F436B1-D44E-1247-8054-D58383F5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10B124-2852-9441-9A48-5637FDB2BA61}" type="slidenum">
              <a:rPr lang="en-US" sz="1000"/>
              <a:pPr>
                <a:spcAft>
                  <a:spcPts val="600"/>
                </a:spcAft>
              </a:pPr>
              <a:t>28</a:t>
            </a:fld>
            <a:endParaRPr lang="en-US" sz="1000"/>
          </a:p>
        </p:txBody>
      </p:sp>
      <p:pic>
        <p:nvPicPr>
          <p:cNvPr id="7170" name="Picture 2" descr="Seven Bridges of Königsberg - Wikipedia">
            <a:extLst>
              <a:ext uri="{FF2B5EF4-FFF2-40B4-BE49-F238E27FC236}">
                <a16:creationId xmlns:a16="http://schemas.microsoft.com/office/drawing/2014/main" id="{E552BF88-C465-1547-9D62-85F484262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3" y="2447792"/>
            <a:ext cx="411480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th Graph -- from Wolfram MathWorld">
            <a:extLst>
              <a:ext uri="{FF2B5EF4-FFF2-40B4-BE49-F238E27FC236}">
                <a16:creationId xmlns:a16="http://schemas.microsoft.com/office/drawing/2014/main" id="{3CD5A446-A560-7B4C-AEAC-704A16808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8"/>
          <a:stretch/>
        </p:blipFill>
        <p:spPr bwMode="auto">
          <a:xfrm rot="5400000">
            <a:off x="8123215" y="2481603"/>
            <a:ext cx="1327192" cy="322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7D6EAC-8147-AE4B-8B89-C75C45E4F9A6}"/>
              </a:ext>
            </a:extLst>
          </p:cNvPr>
          <p:cNvSpPr txBox="1"/>
          <p:nvPr/>
        </p:nvSpPr>
        <p:spPr>
          <a:xfrm>
            <a:off x="6716640" y="3950959"/>
            <a:ext cx="65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DEB053-2AB8-2749-9D02-032EEBD47183}"/>
              </a:ext>
            </a:extLst>
          </p:cNvPr>
          <p:cNvSpPr txBox="1"/>
          <p:nvPr/>
        </p:nvSpPr>
        <p:spPr>
          <a:xfrm>
            <a:off x="10429119" y="3950959"/>
            <a:ext cx="65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454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A2176-79AB-F84A-A265-7842AA8A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Web as a Graph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D6E2B-16BF-C44D-A635-E3B5B49E2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187972" cy="3547872"/>
          </a:xfrm>
        </p:spPr>
        <p:txBody>
          <a:bodyPr anchor="t">
            <a:normAutofit/>
          </a:bodyPr>
          <a:lstStyle/>
          <a:p>
            <a:r>
              <a:rPr lang="en-US" sz="2000"/>
              <a:t>Web as a directed graph: </a:t>
            </a:r>
          </a:p>
          <a:p>
            <a:pPr lvl="1"/>
            <a:r>
              <a:rPr lang="en-US" sz="2000"/>
              <a:t>Nodes = web pages &amp; Edges = hyperlinks</a:t>
            </a:r>
          </a:p>
          <a:p>
            <a:r>
              <a:rPr lang="en-US" sz="2000"/>
              <a:t>Directed version of the Web graph: </a:t>
            </a:r>
          </a:p>
          <a:p>
            <a:pPr lvl="1"/>
            <a:r>
              <a:rPr lang="en-US" sz="2000"/>
              <a:t>Largest SCC: 28% of the nodes (56 M) </a:t>
            </a:r>
          </a:p>
          <a:p>
            <a:pPr lvl="1"/>
            <a:r>
              <a:rPr lang="en-US" sz="2000"/>
              <a:t>Taking a random node v </a:t>
            </a:r>
          </a:p>
          <a:p>
            <a:pPr lvl="2"/>
            <a:r>
              <a:rPr lang="en-US"/>
              <a:t>Out(v) ≈ 50%</a:t>
            </a:r>
          </a:p>
          <a:p>
            <a:pPr lvl="2"/>
            <a:r>
              <a:rPr lang="en-US"/>
              <a:t>In(v) ≈ 50% 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 i="1"/>
              <a:t>“The web is a bowtie”, Nature, vol. 405, May 2000</a:t>
            </a:r>
          </a:p>
        </p:txBody>
      </p:sp>
      <p:pic>
        <p:nvPicPr>
          <p:cNvPr id="7" name="Picture 6" descr="web.jpg">
            <a:extLst>
              <a:ext uri="{FF2B5EF4-FFF2-40B4-BE49-F238E27FC236}">
                <a16:creationId xmlns:a16="http://schemas.microsoft.com/office/drawing/2014/main" id="{52573FBB-227D-8F4B-A3A9-DF4D111B86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6109" b="-2"/>
          <a:stretch/>
        </p:blipFill>
        <p:spPr>
          <a:xfrm>
            <a:off x="6099048" y="1314510"/>
            <a:ext cx="5458968" cy="45060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6FAA4-6DFC-8E4B-B4AD-442FD118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7143F-523A-B949-B58A-83D8A9D2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10B124-2852-9441-9A48-5637FDB2BA61}" type="slidenum">
              <a:rPr lang="en-US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5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B442FF-F6D8-5044-918A-BCF9D382EE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6" b="1157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98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69BC-A2A9-844B-868C-671CFF89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Weekly discussion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BDCEA-BD0D-0E40-8ACB-D69FAF772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03571"/>
            <a:ext cx="10515600" cy="317339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/>
              <a:t>Imagine we are going to analyse how the housing market in a city functions.</a:t>
            </a:r>
          </a:p>
          <a:p>
            <a:r>
              <a:rPr lang="en-GB"/>
              <a:t>What networks could be relevant to consider in analysing this topic? </a:t>
            </a:r>
          </a:p>
          <a:p>
            <a:r>
              <a:rPr lang="en-GB"/>
              <a:t>What kinds of graph, as studied in this lesson, represent these networks?</a:t>
            </a:r>
          </a:p>
          <a:p>
            <a:r>
              <a:rPr lang="en-GB"/>
              <a:t>What might the properties studied in this lesson, such as diameter or cluster coefficient, applied to these networks tell you about the city?</a:t>
            </a:r>
          </a:p>
          <a:p>
            <a:r>
              <a:rPr lang="en-GB"/>
              <a:t>What public data sets can you find that provide you with data on the networks you’ve identified?</a:t>
            </a:r>
          </a:p>
          <a:p>
            <a:r>
              <a:rPr lang="en-GB"/>
              <a:t>Who might hold private network data sets that would also be valuable in this analysis?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324D6-854B-674D-8EF1-ED0559C3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42620-94A8-474C-88B3-DB927B21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27225-F17B-4649-A0B7-930DD4A6D5F0}"/>
              </a:ext>
            </a:extLst>
          </p:cNvPr>
          <p:cNvSpPr txBox="1"/>
          <p:nvPr/>
        </p:nvSpPr>
        <p:spPr>
          <a:xfrm>
            <a:off x="838201" y="187007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All students: post your thoughts on the module’s discussion forum in KEATS</a:t>
            </a:r>
          </a:p>
        </p:txBody>
      </p:sp>
    </p:spTree>
    <p:extLst>
      <p:ext uri="{BB962C8B-B14F-4D97-AF65-F5344CB8AC3E}">
        <p14:creationId xmlns:p14="http://schemas.microsoft.com/office/powerpoint/2010/main" val="62264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75E16-7257-9740-AE52-00E95E9A2570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>
                <a:latin typeface="+mj-lt"/>
                <a:ea typeface="+mj-ea"/>
                <a:cs typeface="+mj-cs"/>
              </a:rPr>
              <a:t>Agent-based modelling of traffic</a:t>
            </a:r>
          </a:p>
        </p:txBody>
      </p:sp>
      <p:sp>
        <p:nvSpPr>
          <p:cNvPr id="13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EA4E63-0047-544A-9AEC-6784BAAA2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r="441" b="1915"/>
          <a:stretch/>
        </p:blipFill>
        <p:spPr bwMode="auto">
          <a:xfrm>
            <a:off x="499364" y="2403019"/>
            <a:ext cx="5805184" cy="41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imulation of Evacuation Scenarios Using MATSim. Case Study on Hamburg. -  PDF Free Download">
            <a:extLst>
              <a:ext uri="{FF2B5EF4-FFF2-40B4-BE49-F238E27FC236}">
                <a16:creationId xmlns:a16="http://schemas.microsoft.com/office/drawing/2014/main" id="{C580AC97-F243-964F-81C2-3FEC0A74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4536" y="3309733"/>
            <a:ext cx="5614416" cy="202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7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32299-6D95-D643-8EEC-4DF524FCB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Information spread in social networks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DB1CA5-5473-AA41-AAFB-83C63CBA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7" r="30723"/>
          <a:stretch/>
        </p:blipFill>
        <p:spPr bwMode="auto">
          <a:xfrm>
            <a:off x="140981" y="205114"/>
            <a:ext cx="4311881" cy="43984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49BBB3E-8332-CB46-A73C-BD27846CC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6" r="37915"/>
          <a:stretch/>
        </p:blipFill>
        <p:spPr bwMode="auto">
          <a:xfrm>
            <a:off x="4629846" y="205114"/>
            <a:ext cx="2947778" cy="43984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D625D4E-277E-A247-9DC4-3EBE53634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r="30417"/>
          <a:stretch/>
        </p:blipFill>
        <p:spPr bwMode="auto">
          <a:xfrm>
            <a:off x="7819470" y="203398"/>
            <a:ext cx="4188406" cy="43984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5AEB5-EECB-0D44-BF8A-085BB6C1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2CD33-1E9F-5842-AB89-BE22B632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810B124-2852-9441-9A48-5637FDB2BA61}" type="slidenum">
              <a:rPr lang="en-US" sz="1000"/>
              <a:pPr>
                <a:spcAft>
                  <a:spcPts val="600"/>
                </a:spcAft>
              </a:pPr>
              <a:t>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0896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From Topological Data Analysis to Deep Learning: No Pain No Gain | by  Meryll Dindin | Towards Data Science">
            <a:extLst>
              <a:ext uri="{FF2B5EF4-FFF2-40B4-BE49-F238E27FC236}">
                <a16:creationId xmlns:a16="http://schemas.microsoft.com/office/drawing/2014/main" id="{3FA67A28-9812-664F-9401-5FD4B81A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216246"/>
            <a:ext cx="9240039" cy="24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7D3CD-CFD9-6442-84FF-4AD7B957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Data Analysis: Topic 1 (Network in the real world)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4584B-2382-DF49-9EFD-7941FC1B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0B124-2852-9441-9A48-5637FDB2BA6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E6F47-B05B-BC43-AE2E-E8F19AB3A7A9}"/>
              </a:ext>
            </a:extLst>
          </p:cNvPr>
          <p:cNvSpPr txBox="1"/>
          <p:nvPr/>
        </p:nvSpPr>
        <p:spPr>
          <a:xfrm>
            <a:off x="2122873" y="5163127"/>
            <a:ext cx="728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Topological Data Analysis</a:t>
            </a:r>
            <a:r>
              <a:rPr lang="en-US" sz="2400"/>
              <a:t>: looking at “the shape of data”</a:t>
            </a:r>
          </a:p>
        </p:txBody>
      </p:sp>
    </p:spTree>
    <p:extLst>
      <p:ext uri="{BB962C8B-B14F-4D97-AF65-F5344CB8AC3E}">
        <p14:creationId xmlns:p14="http://schemas.microsoft.com/office/powerpoint/2010/main" val="2216662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C0BF2-9EED-7D49-8D2E-42C155953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9" r="1" b="1"/>
          <a:stretch/>
        </p:blipFill>
        <p:spPr bwMode="auto"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A276F98-B239-F240-9986-891462799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5"/>
          <a:stretch/>
        </p:blipFill>
        <p:spPr bwMode="auto"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5E6-E4D4-CE4C-B569-76BBBB2D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B810B124-2852-9441-9A48-5637FDB2BA61}" type="slidenum">
              <a:rPr lang="en-US" sz="160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7</a:t>
            </a:fld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2056" name="Picture 8" descr="POLIFONIA — University of Bologna">
            <a:extLst>
              <a:ext uri="{FF2B5EF4-FFF2-40B4-BE49-F238E27FC236}">
                <a16:creationId xmlns:a16="http://schemas.microsoft.com/office/drawing/2014/main" id="{F3455265-851E-A244-AD00-AA84A15C0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749" y="136525"/>
            <a:ext cx="2168358" cy="64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70D6D5-385E-0249-8192-046892B59569}"/>
              </a:ext>
            </a:extLst>
          </p:cNvPr>
          <p:cNvSpPr txBox="1"/>
          <p:nvPr/>
        </p:nvSpPr>
        <p:spPr>
          <a:xfrm>
            <a:off x="2112657" y="5956240"/>
            <a:ext cx="51664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merican Typewriter" panose="02090604020004020304" pitchFamily="18" charset="77"/>
              </a:rPr>
              <a:t>The Harmonic Network</a:t>
            </a:r>
          </a:p>
          <a:p>
            <a:r>
              <a:rPr lang="en-US"/>
              <a:t>Nodes are tracks, Edges express harmonic similarities</a:t>
            </a:r>
          </a:p>
        </p:txBody>
      </p:sp>
    </p:spTree>
    <p:extLst>
      <p:ext uri="{BB962C8B-B14F-4D97-AF65-F5344CB8AC3E}">
        <p14:creationId xmlns:p14="http://schemas.microsoft.com/office/powerpoint/2010/main" val="64890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0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38C53-1012-4C4D-A04A-3ED12801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lIns="360000" anchor="t">
            <a:normAutofit/>
          </a:bodyPr>
          <a:lstStyle/>
          <a:p>
            <a:r>
              <a:rPr lang="en-US" sz="7400"/>
              <a:t>Networks in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25C78-B3EE-514D-8A7C-7DC96D61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>
                <a:solidFill>
                  <a:schemeClr val="tx1">
                    <a:alpha val="60000"/>
                  </a:schemeClr>
                </a:solidFill>
              </a:rPr>
              <a:t>Network Data Analysis: Topic 1 (Network in the real world)</a:t>
            </a:r>
          </a:p>
        </p:txBody>
      </p:sp>
      <p:grpSp>
        <p:nvGrpSpPr>
          <p:cNvPr id="28" name="Group 12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29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47B95-E42E-F849-A9D7-831FD79E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10B124-2852-9441-9A48-5637FDB2BA61}" type="slidenum">
              <a:rPr lang="en-US" smtClean="0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B938DB6-6261-46DD-94B8-257C22722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34690"/>
              </p:ext>
            </p:extLst>
          </p:nvPr>
        </p:nvGraphicFramePr>
        <p:xfrm>
          <a:off x="1188061" y="1825625"/>
          <a:ext cx="9825305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957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38C53-1012-4C4D-A04A-3ED12801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lIns="360000">
            <a:normAutofit/>
          </a:bodyPr>
          <a:lstStyle/>
          <a:p>
            <a:r>
              <a:rPr lang="en-US" sz="5200"/>
              <a:t>Study of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25C78-B3EE-514D-8A7C-7DC96D61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Network Data Analysis: Topic 1 (Network in the real world)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47B95-E42E-F849-A9D7-831FD79EE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10B124-2852-9441-9A48-5637FDB2BA61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1027A05-9D1D-4C86-9ED6-9728E693C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51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6627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tmp" id="{B3103008-76BE-5E47-8FD7-9EEAB690ECD4}" vid="{289551E7-FB05-3245-AF31-7BC9D79EA875}"/>
    </a:ext>
  </a:extLst>
</a:theme>
</file>

<file path=ppt/theme/theme2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1943</Words>
  <Application>Microsoft Macintosh PowerPoint</Application>
  <PresentationFormat>Widescreen</PresentationFormat>
  <Paragraphs>172</Paragraphs>
  <Slides>30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Meiryo</vt:lpstr>
      <vt:lpstr>American Typewriter</vt:lpstr>
      <vt:lpstr>Arial</vt:lpstr>
      <vt:lpstr>Calibri</vt:lpstr>
      <vt:lpstr>Calibri Light</vt:lpstr>
      <vt:lpstr>Calisto MT</vt:lpstr>
      <vt:lpstr>Univers Condensed</vt:lpstr>
      <vt:lpstr>Office Theme</vt:lpstr>
      <vt:lpstr>ChronicleVTI</vt:lpstr>
      <vt:lpstr>Network Data Analysis </vt:lpstr>
      <vt:lpstr>What is a graph?</vt:lpstr>
      <vt:lpstr>PowerPoint Presentation</vt:lpstr>
      <vt:lpstr>PowerPoint Presentation</vt:lpstr>
      <vt:lpstr>Information spread in social networks</vt:lpstr>
      <vt:lpstr>PowerPoint Presentation</vt:lpstr>
      <vt:lpstr>PowerPoint Presentation</vt:lpstr>
      <vt:lpstr>Networks in the world</vt:lpstr>
      <vt:lpstr>Study of networks</vt:lpstr>
      <vt:lpstr>Graphs and their properties</vt:lpstr>
      <vt:lpstr>Graphs</vt:lpstr>
      <vt:lpstr>Graph representations</vt:lpstr>
      <vt:lpstr>Graph representations</vt:lpstr>
      <vt:lpstr>Directed and undirected graphs</vt:lpstr>
      <vt:lpstr>Graph walks</vt:lpstr>
      <vt:lpstr>Neighbourhood and degree</vt:lpstr>
      <vt:lpstr>Properties of graphs</vt:lpstr>
      <vt:lpstr>Properties of graphs</vt:lpstr>
      <vt:lpstr>Types of graphs</vt:lpstr>
      <vt:lpstr>Tutorial Exercise 1</vt:lpstr>
      <vt:lpstr>Tutorial Exercise 2</vt:lpstr>
      <vt:lpstr>Tutorial Exercise 3</vt:lpstr>
      <vt:lpstr>Tutorial Exercise 4</vt:lpstr>
      <vt:lpstr>Tutorial Exercise 5</vt:lpstr>
      <vt:lpstr>Discussion points</vt:lpstr>
      <vt:lpstr>Origins of graph theory</vt:lpstr>
      <vt:lpstr>Königsberg bridge problem</vt:lpstr>
      <vt:lpstr>Königsberg bridge problem</vt:lpstr>
      <vt:lpstr>Web as a Graph</vt:lpstr>
      <vt:lpstr>Weekly discussion topic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Data Analysis </dc:title>
  <dc:creator>de Berardinis, Jacopo</dc:creator>
  <cp:lastModifiedBy>Albert Merono Penuela</cp:lastModifiedBy>
  <cp:revision>4</cp:revision>
  <dcterms:created xsi:type="dcterms:W3CDTF">2021-12-02T16:38:53Z</dcterms:created>
  <dcterms:modified xsi:type="dcterms:W3CDTF">2024-01-11T18:27:50Z</dcterms:modified>
</cp:coreProperties>
</file>